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</p:sldIdLst>
  <p:sldSz cx="9144000" cy="6858000" type="screen4x3"/>
  <p:notesSz cx="6858000" cy="9144000"/>
  <p:embeddedFontLst>
    <p:embeddedFont>
      <p:font typeface="SkazkaForSerge" panose="02027200000000000000"/>
      <p:regular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7272808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Н</a:t>
            </a: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оминация: «Открываю мир для себя»</a:t>
            </a:r>
            <a: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    </a:t>
            </a:r>
            <a:r>
              <a:rPr lang="ru-RU" sz="32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Дидактическое </a:t>
            </a:r>
            <a:r>
              <a:rPr lang="ru-RU" sz="32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пособие </a:t>
            </a:r>
            <a:r>
              <a:rPr lang="ru-RU" sz="32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      «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Цветочная полянка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»</a:t>
            </a:r>
            <a:r>
              <a:rPr lang="ru-RU" sz="54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54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младший </a:t>
            </a: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дошкольный </a:t>
            </a: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возраст</a:t>
            </a:r>
            <a:b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0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20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воспитатель: </a:t>
            </a:r>
            <a:b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000" b="1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Голубчикова</a:t>
            </a:r>
            <a:r>
              <a:rPr lang="ru-RU" sz="2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Наталья Юрьевна</a:t>
            </a: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39604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/>
              <a:t>Цель: </a:t>
            </a:r>
            <a:r>
              <a:rPr lang="ru-RU" sz="4500" dirty="0" smtClean="0"/>
              <a:t>развитие </a:t>
            </a:r>
            <a:r>
              <a:rPr lang="ru-RU" sz="4500" dirty="0"/>
              <a:t>мелкой моторики рук, тактильной чувствительности, изучение и закрепление основных цветов.</a:t>
            </a:r>
          </a:p>
          <a:p>
            <a:pPr marL="0" indent="0">
              <a:buNone/>
            </a:pPr>
            <a:r>
              <a:rPr lang="ru-RU" sz="4500" dirty="0"/>
              <a:t>Задачи:</a:t>
            </a:r>
          </a:p>
          <a:p>
            <a:r>
              <a:rPr lang="ru-RU" sz="4500" dirty="0" smtClean="0"/>
              <a:t>учить </a:t>
            </a:r>
            <a:r>
              <a:rPr lang="ru-RU" sz="4500" dirty="0"/>
              <a:t>детей узнавать и называть цвет (красный, синий, желтый, зеленый), развивать и корректировать цветовое восприятие путем соотнесения деталей по цвету; отвечать на вопрос «Сколько?»; при ответе пользоваться словами много, один, ни одного; </a:t>
            </a:r>
            <a:r>
              <a:rPr lang="ru-RU" sz="4500" dirty="0" smtClean="0"/>
              <a:t>отличать </a:t>
            </a:r>
            <a:r>
              <a:rPr lang="ru-RU" sz="4500" dirty="0"/>
              <a:t>понятия «один» и «много»; «большой», «маленький</a:t>
            </a:r>
            <a:r>
              <a:rPr lang="ru-RU" sz="4500" dirty="0" smtClean="0"/>
              <a:t>»; развивать </a:t>
            </a:r>
            <a:r>
              <a:rPr lang="ru-RU" sz="4500" dirty="0"/>
              <a:t>творческие способности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4392488" cy="3294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634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Описание </a:t>
            </a:r>
            <a:r>
              <a:rPr lang="ru-RU" sz="3600" b="1" dirty="0"/>
              <a:t>и ход </a:t>
            </a:r>
            <a:r>
              <a:rPr lang="ru-RU" sz="3600" b="1" dirty="0" smtClean="0"/>
              <a:t>игровых упражнений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04856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Посмотрите, какая полянка. Здесь росли красивые цветы, а злая фея разбросала все лепестки. Давайте с вами соберём цветы. Соберите из этих лепестков цветы. (дети собирают цветы). А теперь проверим, правильно ли сделали. </a:t>
            </a:r>
          </a:p>
          <a:p>
            <a:pPr marL="0" indent="0">
              <a:buNone/>
            </a:pPr>
            <a:r>
              <a:rPr lang="ru-RU" dirty="0"/>
              <a:t>Смотрите здесь растут цветы. Сколько их: много или мало? </a:t>
            </a:r>
            <a:r>
              <a:rPr lang="ru-RU" i="1" dirty="0"/>
              <a:t>(много)</a:t>
            </a:r>
            <a:r>
              <a:rPr lang="ru-RU" dirty="0"/>
              <a:t> Одинакового ли они цвета? Какого цвета здесь цветочки? </a:t>
            </a:r>
            <a:r>
              <a:rPr lang="ru-RU" i="1" dirty="0"/>
              <a:t>(красные, желтые, синие, зеленые)</a:t>
            </a:r>
            <a:r>
              <a:rPr lang="ru-RU" dirty="0"/>
              <a:t> Смотрите, а вон там сидят бабочки. Давайте поиграем в игру: найдем для каждой бабочки свой цветок.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Варианты </a:t>
            </a:r>
            <a:r>
              <a:rPr lang="ru-RU" sz="3600" b="1" dirty="0"/>
              <a:t>для усложнения игры: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34140"/>
            <a:ext cx="8496944" cy="527221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/>
          </a:p>
          <a:p>
            <a:r>
              <a:rPr lang="ru-RU" sz="2400" dirty="0" smtClean="0"/>
              <a:t>Посчитать, сколько </a:t>
            </a:r>
            <a:r>
              <a:rPr lang="ru-RU" sz="2400" dirty="0"/>
              <a:t>лепестков у цветочка</a:t>
            </a:r>
            <a:r>
              <a:rPr lang="ru-RU" sz="2400" dirty="0" smtClean="0"/>
              <a:t>?(</a:t>
            </a:r>
            <a:r>
              <a:rPr lang="ru-RU" sz="2400" dirty="0"/>
              <a:t>счет в пределах 3)</a:t>
            </a:r>
          </a:p>
          <a:p>
            <a:r>
              <a:rPr lang="ru-RU" sz="2400" dirty="0"/>
              <a:t>Соревнование: «Чей цветочек соберется быстрее?»</a:t>
            </a:r>
          </a:p>
          <a:p>
            <a:r>
              <a:rPr lang="ru-RU" sz="2400" dirty="0"/>
              <a:t>Найти цветок с разными по цвету ( размеру)  лепестками и  исправить ошибку.</a:t>
            </a:r>
          </a:p>
          <a:p>
            <a:r>
              <a:rPr lang="ru-RU" sz="2400" dirty="0" smtClean="0"/>
              <a:t>«Цветы </a:t>
            </a:r>
            <a:r>
              <a:rPr lang="ru-RU" sz="2400" dirty="0"/>
              <a:t>для </a:t>
            </a:r>
            <a:r>
              <a:rPr lang="ru-RU" sz="2400" dirty="0" smtClean="0"/>
              <a:t>бабочек» (Собрать </a:t>
            </a:r>
            <a:r>
              <a:rPr lang="ru-RU" sz="2400" dirty="0"/>
              <a:t>красный цветок синей бабочке, желтый – зеленой, синий-красной, зеленый- желтой ( любая комбинация).</a:t>
            </a:r>
          </a:p>
          <a:p>
            <a:r>
              <a:rPr lang="ru-RU" sz="2400" dirty="0" smtClean="0"/>
              <a:t>« </a:t>
            </a:r>
            <a:r>
              <a:rPr lang="ru-RU" sz="2400" dirty="0"/>
              <a:t>Разложи правильно» (Развитие внимания, мышления) </a:t>
            </a:r>
          </a:p>
          <a:p>
            <a:r>
              <a:rPr lang="ru-RU" sz="2400" b="1" dirty="0"/>
              <a:t> </a:t>
            </a:r>
            <a:r>
              <a:rPr lang="ru-RU" sz="2400" dirty="0"/>
              <a:t>«Один, много, ни одного» (Развитие умения выделять отдельные предметы из группы и составлять группу из отдельных предметов)</a:t>
            </a:r>
          </a:p>
          <a:p>
            <a:r>
              <a:rPr lang="ru-RU" sz="2400" dirty="0"/>
              <a:t>«Найди на ощупь одинаковые лепестки</a:t>
            </a:r>
            <a:r>
              <a:rPr lang="ru-RU" sz="2400" dirty="0" smtClean="0"/>
              <a:t>».</a:t>
            </a:r>
            <a:endParaRPr lang="ru-RU" sz="5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124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SkazkaForSerge</vt:lpstr>
      <vt:lpstr>Times New Roman</vt:lpstr>
      <vt:lpstr>Тема Office</vt:lpstr>
      <vt:lpstr>    Номинация: «Открываю мир для себя»       Дидактическое пособие        «Цветочная полянка»  младший дошкольный возраст   воспитатель:  Голубчикова Наталья Юрьевна</vt:lpstr>
      <vt:lpstr>Презентация PowerPoint</vt:lpstr>
      <vt:lpstr>Презентация PowerPoint</vt:lpstr>
      <vt:lpstr> Описание и ход игровых упражнений </vt:lpstr>
      <vt:lpstr> Варианты для усложнения игры:  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Windows User</cp:lastModifiedBy>
  <cp:revision>45</cp:revision>
  <dcterms:created xsi:type="dcterms:W3CDTF">2015-04-19T15:51:03Z</dcterms:created>
  <dcterms:modified xsi:type="dcterms:W3CDTF">2015-09-15T18:13:27Z</dcterms:modified>
</cp:coreProperties>
</file>