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75" r:id="rId10"/>
    <p:sldId id="268" r:id="rId11"/>
    <p:sldId id="270" r:id="rId12"/>
    <p:sldId id="269" r:id="rId13"/>
    <p:sldId id="273" r:id="rId14"/>
    <p:sldId id="264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7FE7-FA08-4336-949E-AD41CCB40B43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A78F-954F-4FDC-B1BF-73D985496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7FE7-FA08-4336-949E-AD41CCB40B43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A78F-954F-4FDC-B1BF-73D985496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7FE7-FA08-4336-949E-AD41CCB40B43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A78F-954F-4FDC-B1BF-73D985496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7FE7-FA08-4336-949E-AD41CCB40B43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A78F-954F-4FDC-B1BF-73D985496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7FE7-FA08-4336-949E-AD41CCB40B43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A78F-954F-4FDC-B1BF-73D985496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7FE7-FA08-4336-949E-AD41CCB40B43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A78F-954F-4FDC-B1BF-73D985496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7FE7-FA08-4336-949E-AD41CCB40B43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A78F-954F-4FDC-B1BF-73D985496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7FE7-FA08-4336-949E-AD41CCB40B43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A78F-954F-4FDC-B1BF-73D985496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7FE7-FA08-4336-949E-AD41CCB40B43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A78F-954F-4FDC-B1BF-73D985496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7FE7-FA08-4336-949E-AD41CCB40B43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A78F-954F-4FDC-B1BF-73D985496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7FE7-FA08-4336-949E-AD41CCB40B43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47A78F-954F-4FDC-B1BF-73D985496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567FE7-FA08-4336-949E-AD41CCB40B43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47A78F-954F-4FDC-B1BF-73D98549618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ru.wikipedia.org/wiki/%D0%92%D0%BE%D0%B4%D0%BD%D0%BE%D0%B5_%D0%BF%D0%BE%D0%BB%D0%BE" TargetMode="Externa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persones.ru/person-9538.html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ЗНАМЕНИТЫЕ ЛЮДИ Г. ТУАПСЕ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Кем гордятся в Туапсе</a:t>
            </a:r>
            <a:r>
              <a:rPr lang="ru-RU" dirty="0"/>
              <a:t> </a:t>
            </a:r>
          </a:p>
          <a:p>
            <a:r>
              <a:rPr lang="ru-RU" dirty="0"/>
              <a:t>Туапсе – город небольшой, поэтому, знаменитостей в нем родилось и выросло не очень много. Однако, славному городу Туапсе, есть о ком сказать с восхищением: «Он родился в Туапсе».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4536504" cy="1008112"/>
          </a:xfrm>
        </p:spPr>
        <p:txBody>
          <a:bodyPr>
            <a:normAutofit/>
          </a:bodyPr>
          <a:lstStyle/>
          <a:p>
            <a:pPr lvl="0"/>
            <a:r>
              <a:rPr lang="ru-RU" sz="3600" b="1" dirty="0" err="1" smtClean="0"/>
              <a:t>Алдашин</a:t>
            </a:r>
            <a:r>
              <a:rPr lang="ru-RU" sz="3600" b="1" dirty="0" smtClean="0"/>
              <a:t>  </a:t>
            </a:r>
            <a:r>
              <a:rPr lang="ru-RU" sz="3600" b="1" dirty="0" smtClean="0"/>
              <a:t>Михаил</a:t>
            </a:r>
            <a:endParaRPr lang="ru-RU" sz="36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67544" y="1412776"/>
            <a:ext cx="3240360" cy="4691063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родился 4 ноября 1958 г в Туапсе  — российский режиссёр-аниматор </a:t>
            </a:r>
            <a:r>
              <a:rPr lang="ru-RU" sz="1800" u="sng" dirty="0" smtClean="0"/>
              <a:t>художник</a:t>
            </a:r>
            <a:r>
              <a:rPr lang="ru-RU" sz="1800" dirty="0" smtClean="0"/>
              <a:t> продюсер</a:t>
            </a:r>
            <a:endParaRPr lang="ru-RU" sz="1800" b="1" dirty="0"/>
          </a:p>
        </p:txBody>
      </p:sp>
      <p:pic>
        <p:nvPicPr>
          <p:cNvPr id="5" name="Содержимое 4" descr="53446_larg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496278" y="1676400"/>
            <a:ext cx="3269293" cy="4572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14352"/>
            <a:ext cx="4032448" cy="826416"/>
          </a:xfrm>
        </p:spPr>
        <p:txBody>
          <a:bodyPr/>
          <a:lstStyle/>
          <a:p>
            <a:r>
              <a:rPr lang="ru-RU" sz="3600" b="1" dirty="0" err="1" smtClean="0"/>
              <a:t>Ерышов</a:t>
            </a:r>
            <a:r>
              <a:rPr lang="ru-RU" sz="3600" b="1" dirty="0" smtClean="0"/>
              <a:t> Александр</a:t>
            </a:r>
            <a:endParaRPr lang="ru-RU" sz="36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67544" y="1412776"/>
            <a:ext cx="3008313" cy="4691063"/>
          </a:xfrm>
        </p:spPr>
        <p:txBody>
          <a:bodyPr>
            <a:normAutofit/>
          </a:bodyPr>
          <a:lstStyle/>
          <a:p>
            <a:pPr lvl="0"/>
            <a:r>
              <a:rPr lang="ru-RU" sz="1800" dirty="0" smtClean="0"/>
              <a:t> </a:t>
            </a:r>
            <a:r>
              <a:rPr lang="ru-RU" sz="1800" b="1" dirty="0"/>
              <a:t>российский спортсмен-</a:t>
            </a:r>
            <a:r>
              <a:rPr lang="ru-RU" sz="1800" b="1" u="sng" dirty="0">
                <a:hlinkClick r:id="rId2" tooltip="Водное поло"/>
              </a:rPr>
              <a:t>ватерполист</a:t>
            </a:r>
            <a:r>
              <a:rPr lang="ru-RU" sz="1800" b="1" dirty="0"/>
              <a:t>, чемпион России (1998, 2000, 2005—2006), Двукратный бронзовый призёр чемпионата мира (1994, 2001), Серебряный призёр Игр XXVII Олимпиады в Сиднее (2000), бронзовый призёр Игр XXVIII Олимпиады в Афинах (2004), Победитель Игр Доброй воли (1994, 1998), Игр Мировой лиги (2002), Кубка мира (2002) и Кубков России (1999, 2001)</a:t>
            </a:r>
          </a:p>
          <a:p>
            <a:endParaRPr lang="ru-RU" sz="1800" dirty="0"/>
          </a:p>
        </p:txBody>
      </p:sp>
      <p:pic>
        <p:nvPicPr>
          <p:cNvPr id="5" name="Содержимое 4" descr="53446_large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24375" y="1196752"/>
            <a:ext cx="3213100" cy="468052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14352"/>
            <a:ext cx="4608512" cy="826416"/>
          </a:xfrm>
        </p:spPr>
        <p:txBody>
          <a:bodyPr>
            <a:noAutofit/>
          </a:bodyPr>
          <a:lstStyle/>
          <a:p>
            <a:pPr lvl="0"/>
            <a:r>
              <a:rPr lang="ru-RU" sz="3600" b="1" dirty="0" err="1" smtClean="0"/>
              <a:t>Архиповский</a:t>
            </a:r>
            <a:r>
              <a:rPr lang="ru-RU" sz="3600" b="1" dirty="0" smtClean="0"/>
              <a:t>  Алексей </a:t>
            </a:r>
            <a:endParaRPr lang="ru-RU" sz="36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85800" y="1484784"/>
            <a:ext cx="2743200" cy="4763616"/>
          </a:xfrm>
        </p:spPr>
        <p:txBody>
          <a:bodyPr>
            <a:normAutofit fontScale="92500"/>
          </a:bodyPr>
          <a:lstStyle/>
          <a:p>
            <a:r>
              <a:rPr lang="ru-RU" sz="1800" b="1" dirty="0" smtClean="0"/>
              <a:t>Российский балалаечник- виртуоз</a:t>
            </a:r>
          </a:p>
          <a:p>
            <a:r>
              <a:rPr lang="ru-RU" sz="1800" b="1" dirty="0" smtClean="0"/>
              <a:t>родился 15 мая 1967 года в г. Туапсе Краснодарского края. Страсть к музыке передалась от отца, который в детстве играл на гармошке, а в 50х годах на аккордеоне. В возрасте 9 лет поступил в музыкальную школу по классу балалайка. За время учебы неоднократно участвовал и был призером городских и краевых конкурсов. </a:t>
            </a:r>
            <a:endParaRPr lang="ru-RU" sz="1800" b="1" dirty="0"/>
          </a:p>
        </p:txBody>
      </p:sp>
      <p:pic>
        <p:nvPicPr>
          <p:cNvPr id="5" name="Содержимое 4" descr="i (3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1484784"/>
            <a:ext cx="3960440" cy="475252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3238128" cy="754408"/>
          </a:xfrm>
        </p:spPr>
        <p:txBody>
          <a:bodyPr/>
          <a:lstStyle/>
          <a:p>
            <a:r>
              <a:rPr lang="ru-RU" sz="3600" b="1" dirty="0" smtClean="0"/>
              <a:t>Тураева Анна</a:t>
            </a:r>
            <a:endParaRPr lang="ru-RU" sz="36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lvl="0"/>
            <a:r>
              <a:rPr lang="ru-RU" b="1" dirty="0" smtClean="0"/>
              <a:t> </a:t>
            </a:r>
            <a:r>
              <a:rPr lang="ru-RU" b="1" dirty="0"/>
              <a:t>Мастер спорта, рекордсменка мира в пауэрлифтинге по жиму штанги лежа</a:t>
            </a:r>
            <a:r>
              <a:rPr lang="ru-RU" b="1" dirty="0" smtClean="0"/>
              <a:t>.</a:t>
            </a:r>
            <a:endParaRPr lang="ru-RU" b="1" dirty="0"/>
          </a:p>
          <a:p>
            <a:endParaRPr lang="ru-RU" dirty="0"/>
          </a:p>
        </p:txBody>
      </p:sp>
      <p:pic>
        <p:nvPicPr>
          <p:cNvPr id="5" name="Содержимое 4" descr="i (4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499992" y="1196752"/>
            <a:ext cx="3456384" cy="4752528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4102224" cy="610392"/>
          </a:xfrm>
        </p:spPr>
        <p:txBody>
          <a:bodyPr/>
          <a:lstStyle/>
          <a:p>
            <a:r>
              <a:rPr lang="ru-RU" sz="3600" b="1" dirty="0" smtClean="0"/>
              <a:t>Галина Логинова</a:t>
            </a:r>
            <a:endParaRPr lang="ru-RU" sz="36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Родилась и провела первые годы своего детства в Туапсе и Галина Логинова, знаменитая актриса в семидесятые, которая известна большому кругу людей не столько своими ролями, сколько, как мать знаменитой голливудской актрисы Милы </a:t>
            </a:r>
            <a:r>
              <a:rPr lang="ru-RU" b="1" dirty="0" err="1"/>
              <a:t>Йовович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200px-Galina_Jovovich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860032" y="1268760"/>
            <a:ext cx="3312368" cy="460851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4176464" cy="898424"/>
          </a:xfrm>
        </p:spPr>
        <p:txBody>
          <a:bodyPr/>
          <a:lstStyle/>
          <a:p>
            <a:r>
              <a:rPr lang="ru-RU" sz="3600" b="1" dirty="0" smtClean="0"/>
              <a:t>     Наталья </a:t>
            </a:r>
            <a:r>
              <a:rPr lang="ru-RU" sz="3600" b="1" dirty="0" smtClean="0"/>
              <a:t>Глебова</a:t>
            </a:r>
            <a:endParaRPr lang="ru-RU" sz="36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67544" y="1484784"/>
            <a:ext cx="3008313" cy="4691063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b="1" dirty="0"/>
              <a:t>Именно в Туапсе родилась и росла до эмиграции в Канаду с родителями Мисс Вселенная 2005 Наталья Глебова. Когда она выиграла этот конкурс </a:t>
            </a:r>
            <a:r>
              <a:rPr lang="ru-RU" b="1" dirty="0" err="1"/>
              <a:t>туапсинцы</a:t>
            </a:r>
            <a:r>
              <a:rPr lang="ru-RU" b="1" dirty="0"/>
              <a:t> ликовали. Не важно, что Наталья уже гражданка Канады, и победа была присуждена Канаде. Для </a:t>
            </a:r>
            <a:r>
              <a:rPr lang="ru-RU" b="1" dirty="0" err="1"/>
              <a:t>туапсинцев</a:t>
            </a:r>
            <a:r>
              <a:rPr lang="ru-RU" b="1" dirty="0"/>
              <a:t>, Глебова </a:t>
            </a:r>
            <a:r>
              <a:rPr lang="ru-RU" b="1" dirty="0" err="1"/>
              <a:t>туапсинка</a:t>
            </a:r>
            <a:r>
              <a:rPr lang="ru-RU" b="1" dirty="0"/>
              <a:t>, признанная всем миром красавица, которая делала свои первые шаги на берегу Черного моря, в славном городе Туапсе. </a:t>
            </a:r>
          </a:p>
        </p:txBody>
      </p:sp>
      <p:pic>
        <p:nvPicPr>
          <p:cNvPr id="5" name="Содержимое 4" descr="200px-Galina_Jovovich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716016" y="1340768"/>
            <a:ext cx="3312367" cy="460851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Владимир Крамник 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 25 июня 1975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Владимир </a:t>
            </a:r>
            <a:r>
              <a:rPr lang="ru-RU" sz="1800" b="1" dirty="0"/>
              <a:t>Крамник - известный российский шахматист. Родился 25 июня 1975 года. Владимир Крамник является абсолютным чемпионом мира, многократным победителем крупнейших турниров, обладателем шахматного "Оскара", трехкратным олимпийским </a:t>
            </a:r>
            <a:r>
              <a:rPr lang="ru-RU" sz="1800" b="1" dirty="0" smtClean="0"/>
              <a:t>чемпионом.</a:t>
            </a:r>
            <a:endParaRPr lang="ru-RU" sz="1800" b="1" dirty="0"/>
          </a:p>
          <a:p>
            <a:endParaRPr lang="ru-RU" dirty="0"/>
          </a:p>
        </p:txBody>
      </p:sp>
      <p:pic>
        <p:nvPicPr>
          <p:cNvPr id="5" name="Содержимое 4" descr="Владимир Борисович Крамник / Vladimir Kramnik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476672"/>
            <a:ext cx="3744416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Яндовицкий</a:t>
            </a:r>
            <a:r>
              <a:rPr lang="ru-RU" dirty="0" smtClean="0"/>
              <a:t> </a:t>
            </a:r>
            <a:r>
              <a:rPr lang="ru-RU" dirty="0"/>
              <a:t>А</a:t>
            </a:r>
            <a:r>
              <a:rPr lang="ru-RU" dirty="0" smtClean="0"/>
              <a:t>натолий Михайлович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1800" b="1" dirty="0"/>
              <a:t>Традиционно, уже несколько десятилетий, в Туапсе невероятно сильна школа водного поло. </a:t>
            </a:r>
            <a:r>
              <a:rPr lang="ru-RU" sz="1800" b="1" dirty="0" err="1"/>
              <a:t>Яндовицкий</a:t>
            </a:r>
            <a:r>
              <a:rPr lang="ru-RU" sz="1800" b="1" dirty="0"/>
              <a:t> Анатолий Михайлович, тренер от бога, воспитавший многих спортсменов, которые защищают честь нашей страны на международных соревнованиях. В данное время за сборную России в водном поло играет Сергей Губарев, воспитанник Туапсинской школы водного поло.</a:t>
            </a:r>
          </a:p>
        </p:txBody>
      </p:sp>
      <p:pic>
        <p:nvPicPr>
          <p:cNvPr id="5" name="Содержимое 4" descr="000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196752"/>
            <a:ext cx="3168351" cy="475252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Виталий Макаров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1800" b="1" dirty="0"/>
              <a:t>Невероятна сильна в Туапсе подготовка спортсменов различных </a:t>
            </a:r>
            <a:r>
              <a:rPr lang="ru-RU" sz="1800" b="1" dirty="0" err="1" smtClean="0"/>
              <a:t>видов.На</a:t>
            </a:r>
            <a:r>
              <a:rPr lang="ru-RU" sz="1800" b="1" dirty="0" smtClean="0"/>
              <a:t> </a:t>
            </a:r>
            <a:r>
              <a:rPr lang="ru-RU" sz="1800" b="1" dirty="0"/>
              <a:t>последней летней Олимпиаде в Афинах </a:t>
            </a:r>
            <a:r>
              <a:rPr lang="ru-RU" sz="1800" b="1" dirty="0" err="1"/>
              <a:t>туапсинец</a:t>
            </a:r>
            <a:r>
              <a:rPr lang="ru-RU" sz="1800" b="1" dirty="0"/>
              <a:t>, Виталий Макаров, завоевал серебро в дзюдо. </a:t>
            </a:r>
            <a:r>
              <a:rPr lang="ru-RU" sz="1800" b="1" dirty="0" smtClean="0"/>
              <a:t>Люди </a:t>
            </a:r>
            <a:r>
              <a:rPr lang="ru-RU" sz="1800" b="1" dirty="0"/>
              <a:t>радовались и гордились своим </a:t>
            </a:r>
            <a:r>
              <a:rPr lang="ru-RU" sz="1800" b="1" dirty="0" err="1"/>
              <a:t>туапсинцем</a:t>
            </a:r>
            <a:r>
              <a:rPr lang="ru-RU" sz="1800" b="1" dirty="0" smtClean="0"/>
              <a:t>.</a:t>
            </a:r>
            <a:r>
              <a:rPr lang="ru-RU" sz="1800" dirty="0" smtClean="0"/>
              <a:t> </a:t>
            </a:r>
          </a:p>
          <a:p>
            <a:r>
              <a:rPr lang="ru-RU" sz="1800" b="1" dirty="0" smtClean="0"/>
              <a:t>Виталий Макаров родился в 1974 году в Томске. </a:t>
            </a:r>
            <a:br>
              <a:rPr lang="ru-RU" sz="1800" b="1" dirty="0" smtClean="0"/>
            </a:br>
            <a:r>
              <a:rPr lang="ru-RU" sz="1800" b="1" dirty="0" smtClean="0"/>
              <a:t>Дзюдо начал заниматься в Туапсе. Первый тренер — Александр Ашкенази .</a:t>
            </a:r>
            <a:br>
              <a:rPr lang="ru-RU" sz="1800" b="1" dirty="0" smtClean="0"/>
            </a:br>
            <a:r>
              <a:rPr lang="ru-RU" sz="1800" b="1" dirty="0" smtClean="0"/>
              <a:t>Победитель юниорского первенства мира 1994 года, вице-чемпион мира 1999 года, вице-чемпион Европы 2000 года, четырехкратный чемпион России. Чемпион мира 2001 года. </a:t>
            </a:r>
            <a:r>
              <a:rPr lang="ru-RU" sz="1800" b="1" dirty="0"/>
              <a:t/>
            </a:r>
            <a:br>
              <a:rPr lang="ru-RU" sz="1800" b="1" dirty="0"/>
            </a:br>
            <a:endParaRPr lang="ru-RU" sz="1800" b="1" dirty="0"/>
          </a:p>
        </p:txBody>
      </p:sp>
      <p:pic>
        <p:nvPicPr>
          <p:cNvPr id="5" name="Содержимое 4" descr="makarov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1556792"/>
            <a:ext cx="4176464" cy="439248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610392"/>
          </a:xfrm>
        </p:spPr>
        <p:txBody>
          <a:bodyPr/>
          <a:lstStyle/>
          <a:p>
            <a:r>
              <a:rPr lang="ru-RU" dirty="0" smtClean="0"/>
              <a:t>Полина Белоусова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95536" y="1556792"/>
            <a:ext cx="3008313" cy="4824536"/>
          </a:xfrm>
        </p:spPr>
        <p:txBody>
          <a:bodyPr>
            <a:normAutofit fontScale="32500" lnSpcReduction="20000"/>
          </a:bodyPr>
          <a:lstStyle/>
          <a:p>
            <a:r>
              <a:rPr lang="ru-RU" sz="2500" b="1" dirty="0"/>
              <a:t>Одним из знаменитых тренеров по дзюдо в Туапсе стал господин </a:t>
            </a:r>
            <a:r>
              <a:rPr lang="ru-RU" sz="2500" b="1" dirty="0" err="1"/>
              <a:t>Нагучев</a:t>
            </a:r>
            <a:r>
              <a:rPr lang="ru-RU" sz="2500" b="1" dirty="0"/>
              <a:t>. </a:t>
            </a:r>
          </a:p>
          <a:p>
            <a:pPr lvl="0"/>
            <a:r>
              <a:rPr lang="ru-RU" sz="2500" b="1" dirty="0" smtClean="0"/>
              <a:t>Победы Полины Белоусовой:</a:t>
            </a:r>
            <a:br>
              <a:rPr lang="ru-RU" sz="2500" b="1" dirty="0" smtClean="0"/>
            </a:br>
            <a:r>
              <a:rPr lang="ru-RU" sz="2500" b="1" dirty="0" smtClean="0"/>
              <a:t>Мастер спорта международного класса, Чемпион Европы по дзюдо в командном зачёте, неоднократный победитель Кубков Европы по дзюдо, неоднократный призёр Кубков Мира, бронзовый призёр Кубка Большого Шлема 2012 (Москва). </a:t>
            </a:r>
            <a:br>
              <a:rPr lang="ru-RU" sz="2500" b="1" dirty="0" smtClean="0"/>
            </a:br>
            <a:r>
              <a:rPr lang="ru-RU" sz="2500" b="1" dirty="0" smtClean="0"/>
              <a:t>Чемпионат Европы по дзюдо U20, г. Таллинн 2006 – 3 место</a:t>
            </a:r>
            <a:br>
              <a:rPr lang="ru-RU" sz="2500" b="1" dirty="0" smtClean="0"/>
            </a:br>
            <a:r>
              <a:rPr lang="ru-RU" sz="2500" b="1" dirty="0" smtClean="0"/>
              <a:t>Чемпионат Европы по дзюдо U20, г. Прага 2007 – 3 место</a:t>
            </a:r>
            <a:br>
              <a:rPr lang="ru-RU" sz="2500" b="1" dirty="0" smtClean="0"/>
            </a:br>
            <a:r>
              <a:rPr lang="ru-RU" sz="2500" b="1" dirty="0" smtClean="0"/>
              <a:t>Чемпионат Европы по дзюдо U23, г. Зальцбург 2007 – 2 место.</a:t>
            </a:r>
            <a:br>
              <a:rPr lang="ru-RU" sz="2500" b="1" dirty="0" smtClean="0"/>
            </a:br>
            <a:r>
              <a:rPr lang="ru-RU" sz="2500" b="1" dirty="0" smtClean="0"/>
              <a:t>Командный чемпионат Европы по дзюдо среди женщин, г. Минск (Белоруссия) 2007 – 2 место;</a:t>
            </a:r>
            <a:br>
              <a:rPr lang="ru-RU" sz="2500" b="1" dirty="0" smtClean="0"/>
            </a:br>
            <a:r>
              <a:rPr lang="ru-RU" sz="2500" b="1" dirty="0" smtClean="0"/>
              <a:t>Командный чемпионат Европы по дзюдо среди женщин, г. </a:t>
            </a:r>
            <a:r>
              <a:rPr lang="ru-RU" sz="2500" b="1" dirty="0" err="1" smtClean="0"/>
              <a:t>Мишкольц</a:t>
            </a:r>
            <a:r>
              <a:rPr lang="ru-RU" sz="2500" b="1" dirty="0" smtClean="0"/>
              <a:t> (Венгрия) 2009 – 1 место;</a:t>
            </a:r>
            <a:br>
              <a:rPr lang="ru-RU" sz="2500" b="1" dirty="0" smtClean="0"/>
            </a:br>
            <a:r>
              <a:rPr lang="ru-RU" sz="2500" b="1" dirty="0" smtClean="0"/>
              <a:t>Кубок Мира по дзюдо Минск - 3 место.</a:t>
            </a:r>
            <a:br>
              <a:rPr lang="ru-RU" sz="2500" b="1" dirty="0" smtClean="0"/>
            </a:br>
            <a:r>
              <a:rPr lang="ru-RU" sz="2500" b="1" dirty="0" smtClean="0"/>
              <a:t>Чемпионат России 2008 (женщины) – 3 место;</a:t>
            </a:r>
            <a:br>
              <a:rPr lang="ru-RU" sz="2500" b="1" dirty="0" smtClean="0"/>
            </a:br>
            <a:r>
              <a:rPr lang="ru-RU" sz="2500" b="1" dirty="0" smtClean="0"/>
              <a:t>Чемпионат России 2009 (женщины) – 3 место;</a:t>
            </a:r>
            <a:br>
              <a:rPr lang="ru-RU" sz="2500" b="1" dirty="0" smtClean="0"/>
            </a:br>
            <a:r>
              <a:rPr lang="ru-RU" sz="2500" b="1" dirty="0" smtClean="0"/>
              <a:t>Кубок Европы Швеция 2009 (женщины) – 2 место;</a:t>
            </a:r>
            <a:br>
              <a:rPr lang="ru-RU" sz="2500" b="1" dirty="0" smtClean="0"/>
            </a:br>
            <a:r>
              <a:rPr lang="ru-RU" sz="2500" b="1" dirty="0" smtClean="0"/>
              <a:t>Кубок Европы 2010 Босния и Герцеговина (женщины) - 2 место;</a:t>
            </a:r>
            <a:br>
              <a:rPr lang="ru-RU" sz="2500" b="1" dirty="0" smtClean="0"/>
            </a:br>
            <a:r>
              <a:rPr lang="ru-RU" sz="2500" b="1" dirty="0" smtClean="0"/>
              <a:t>Кубок Европы 2011 Босния и Герцеговина (женщины) - 1 место;</a:t>
            </a:r>
            <a:br>
              <a:rPr lang="ru-RU" sz="2500" b="1" dirty="0" smtClean="0"/>
            </a:br>
            <a:r>
              <a:rPr lang="ru-RU" sz="2500" b="1" dirty="0" smtClean="0"/>
              <a:t>Кубок Европы Оренбург 2011 (женщины) – 1 место;</a:t>
            </a:r>
            <a:br>
              <a:rPr lang="ru-RU" sz="2500" b="1" dirty="0" smtClean="0"/>
            </a:br>
            <a:r>
              <a:rPr lang="ru-RU" sz="2500" b="1" dirty="0" smtClean="0"/>
              <a:t>Кубок Европы 2012 Босния и Герцеговина (женщины) -3 место;</a:t>
            </a:r>
            <a:br>
              <a:rPr lang="ru-RU" sz="2500" b="1" dirty="0" smtClean="0"/>
            </a:br>
            <a:r>
              <a:rPr lang="ru-RU" sz="2500" b="1" dirty="0" smtClean="0"/>
              <a:t>Кубок Большого Шлема* 2012 (женщины) Москва – 3 место.</a:t>
            </a:r>
            <a:br>
              <a:rPr lang="ru-RU" sz="2500" b="1" dirty="0" smtClean="0"/>
            </a:br>
            <a:r>
              <a:rPr lang="ru-RU" sz="2500" b="1" dirty="0" smtClean="0"/>
              <a:t>*Это один из четырёх самых престижных этапов мирового календаря, имеющих соответствующий статусу солидный призовой фонд – 154 тысячи долларов США (всего в сезоне проводятся 4 подобных турнира – в Японии, Бразилии, Франции и России).</a:t>
            </a:r>
            <a:br>
              <a:rPr lang="ru-RU" sz="2500" b="1" dirty="0" smtClean="0"/>
            </a:br>
            <a:endParaRPr lang="ru-RU" sz="2500" b="1" dirty="0"/>
          </a:p>
          <a:p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pic>
        <p:nvPicPr>
          <p:cNvPr id="5" name="Содержимое 4" descr="9352_1_me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11960" y="1700808"/>
            <a:ext cx="3672407" cy="410445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Руслан </a:t>
            </a:r>
            <a:r>
              <a:rPr lang="ru-RU" dirty="0" err="1" smtClean="0"/>
              <a:t>Тозлиян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800" b="1" dirty="0"/>
              <a:t>Ярким представителем туапсинской школы </a:t>
            </a:r>
            <a:r>
              <a:rPr lang="ru-RU" sz="1800" b="1" dirty="0" err="1"/>
              <a:t>кик-боксинга</a:t>
            </a:r>
            <a:r>
              <a:rPr lang="ru-RU" sz="1800" b="1" dirty="0"/>
              <a:t> «Кожаный фут» стал Руслан </a:t>
            </a:r>
            <a:r>
              <a:rPr lang="ru-RU" sz="1800" b="1" dirty="0" err="1"/>
              <a:t>Тозлиян</a:t>
            </a:r>
            <a:r>
              <a:rPr lang="ru-RU" sz="1800" b="1" dirty="0"/>
              <a:t>. Ему еще только 23 года, а он заслуженный мастер спорта, четырехкратный чемпион мира, чемпион Европы, чемпион Евразии. </a:t>
            </a:r>
            <a:br>
              <a:rPr lang="ru-RU" sz="1800" b="1" dirty="0"/>
            </a:br>
            <a:endParaRPr lang="ru-RU" sz="1800" b="1" dirty="0"/>
          </a:p>
        </p:txBody>
      </p:sp>
      <p:pic>
        <p:nvPicPr>
          <p:cNvPr id="5" name="Содержимое 4" descr="a_e3c6b6b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1124744"/>
            <a:ext cx="3888432" cy="504056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394368"/>
          </a:xfrm>
        </p:spPr>
        <p:txBody>
          <a:bodyPr/>
          <a:lstStyle/>
          <a:p>
            <a:r>
              <a:rPr lang="ru-RU" dirty="0" smtClean="0"/>
              <a:t>Андрей </a:t>
            </a:r>
            <a:r>
              <a:rPr lang="ru-RU" dirty="0" err="1" smtClean="0"/>
              <a:t>Болтнев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85800" y="1052736"/>
            <a:ext cx="2743200" cy="5616624"/>
          </a:xfrm>
        </p:spPr>
        <p:txBody>
          <a:bodyPr>
            <a:noAutofit/>
          </a:bodyPr>
          <a:lstStyle/>
          <a:p>
            <a:r>
              <a:rPr lang="ru-RU" sz="1600" dirty="0" smtClean="0"/>
              <a:t> </a:t>
            </a:r>
            <a:r>
              <a:rPr lang="ru-RU" sz="1600" b="1" dirty="0"/>
              <a:t>Туапсинский народный театр воспитал талантливого и знаменитого актера Андрея </a:t>
            </a:r>
            <a:r>
              <a:rPr lang="ru-RU" sz="1600" b="1" dirty="0" err="1"/>
              <a:t>Болтнева</a:t>
            </a:r>
            <a:r>
              <a:rPr lang="ru-RU" sz="1600" b="1" dirty="0"/>
              <a:t>. Не смотря на то, что он рано ушел из жизни, Андрей успел сыграть выдающиеся роли, в фильмах, ставших классикой Российского кино, одни их них «Противостояние», где он играл в паре с Олегом Басилашвили, и «Мой друг Иван Лапшин», где </a:t>
            </a:r>
            <a:r>
              <a:rPr lang="ru-RU" sz="1600" b="1" dirty="0" err="1"/>
              <a:t>Болтнев</a:t>
            </a:r>
            <a:r>
              <a:rPr lang="ru-RU" sz="1600" b="1" dirty="0"/>
              <a:t> был окружен потрясающим актерским составом. Наш великий режиссер, Юрий Герман, снявший этот фильм, очень ценил мастерство и талант Андрея </a:t>
            </a:r>
            <a:r>
              <a:rPr lang="ru-RU" sz="1600" b="1" dirty="0" err="1"/>
              <a:t>Болтнева</a:t>
            </a:r>
            <a:r>
              <a:rPr lang="ru-RU" sz="1600" b="1" dirty="0"/>
              <a:t>. </a:t>
            </a:r>
            <a:br>
              <a:rPr lang="ru-RU" sz="1600" b="1" dirty="0"/>
            </a:b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427984" y="1556792"/>
            <a:ext cx="3312368" cy="453650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 smtClean="0"/>
              <a:t>Катя Огонек</a:t>
            </a:r>
            <a:r>
              <a:rPr lang="ru-RU" dirty="0"/>
              <a:t> 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 Имя:</a:t>
            </a:r>
            <a:r>
              <a:rPr lang="ru-RU" sz="1800" dirty="0" smtClean="0"/>
              <a:t> Катя Огонёк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Дата рождения:</a:t>
            </a:r>
            <a:r>
              <a:rPr lang="ru-RU" sz="1800" dirty="0" smtClean="0"/>
              <a:t> 17 мая 1977 г.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Место рождения:</a:t>
            </a:r>
            <a:r>
              <a:rPr lang="ru-RU" sz="1800" dirty="0" smtClean="0"/>
              <a:t> п. Джубга, Туапсе, Краснодарский край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Деятельность:</a:t>
            </a:r>
            <a:r>
              <a:rPr lang="ru-RU" sz="1800" dirty="0" smtClean="0"/>
              <a:t> Певица и исполнительница русского шансона</a:t>
            </a:r>
            <a:br>
              <a:rPr lang="ru-RU" sz="1800" dirty="0" smtClean="0"/>
            </a:br>
            <a:r>
              <a:rPr lang="ru-RU" sz="1800" dirty="0" smtClean="0"/>
              <a:t> </a:t>
            </a:r>
            <a:endParaRPr lang="ru-RU" sz="1800" b="1" dirty="0"/>
          </a:p>
        </p:txBody>
      </p:sp>
      <p:pic>
        <p:nvPicPr>
          <p:cNvPr id="5" name="Содержимое 4" descr="i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1484784"/>
            <a:ext cx="3600399" cy="482453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3600" b="1" dirty="0" err="1" smtClean="0"/>
              <a:t>Каплевич</a:t>
            </a:r>
            <a:r>
              <a:rPr lang="ru-RU" sz="3600" b="1" dirty="0" smtClean="0"/>
              <a:t> </a:t>
            </a:r>
            <a:r>
              <a:rPr lang="ru-RU" sz="3600" b="1" dirty="0" smtClean="0"/>
              <a:t>Павел Михайлович </a:t>
            </a:r>
            <a:endParaRPr lang="ru-RU" sz="36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ru-RU" sz="1800" b="1" dirty="0" smtClean="0"/>
          </a:p>
          <a:p>
            <a:r>
              <a:rPr lang="ru-RU" sz="1800" dirty="0" smtClean="0"/>
              <a:t>Художник, театральный продюсер.</a:t>
            </a:r>
            <a:br>
              <a:rPr lang="ru-RU" sz="1800" dirty="0" smtClean="0"/>
            </a:br>
            <a:r>
              <a:rPr lang="ru-RU" sz="1800" dirty="0" smtClean="0"/>
              <a:t>Заслуженный деятель искусств РФ (2007)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Родился 19 марта 1953 года в Туапсе. </a:t>
            </a:r>
            <a:br>
              <a:rPr lang="ru-RU" sz="1800" dirty="0" smtClean="0"/>
            </a:br>
            <a:r>
              <a:rPr lang="ru-RU" sz="1800" dirty="0" smtClean="0"/>
              <a:t>Окончил актерский факультет Школы-студии МХАТ им. </a:t>
            </a:r>
            <a:r>
              <a:rPr lang="ru-RU" sz="1800" dirty="0" err="1" smtClean="0"/>
              <a:t>Вл.И.Немировича-Данченко</a:t>
            </a:r>
            <a:r>
              <a:rPr lang="ru-RU" sz="1800" dirty="0" smtClean="0"/>
              <a:t> в 1980. Некоторое время работал актером Ленинградского ТЮЗА.</a:t>
            </a:r>
            <a:endParaRPr lang="ru-RU" sz="1800" b="1" dirty="0"/>
          </a:p>
        </p:txBody>
      </p:sp>
      <p:pic>
        <p:nvPicPr>
          <p:cNvPr id="5" name="Содержимое 4" descr="i (2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621337" y="3248025"/>
            <a:ext cx="1019175" cy="142875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603</TotalTime>
  <Words>511</Words>
  <Application>Microsoft Office PowerPoint</Application>
  <PresentationFormat>Экран (4:3)</PresentationFormat>
  <Paragraphs>36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ЗНАМЕНИТЫЕ ЛЮДИ Г. ТУАПСЕ</vt:lpstr>
      <vt:lpstr>Владимир Крамник   25 июня 1975</vt:lpstr>
      <vt:lpstr>Яндовицкий Анатолий Михайлович</vt:lpstr>
      <vt:lpstr>Виталий Макаров</vt:lpstr>
      <vt:lpstr>Полина Белоусова</vt:lpstr>
      <vt:lpstr>Руслан Тозлиян</vt:lpstr>
      <vt:lpstr>Андрей Болтнев</vt:lpstr>
      <vt:lpstr>Катя Огонек </vt:lpstr>
      <vt:lpstr>Каплевич Павел Михайлович </vt:lpstr>
      <vt:lpstr>Алдашин  Михаил</vt:lpstr>
      <vt:lpstr>Ерышов Александр</vt:lpstr>
      <vt:lpstr>Архиповский  Алексей </vt:lpstr>
      <vt:lpstr>Тураева Анна</vt:lpstr>
      <vt:lpstr>Галина Логинова</vt:lpstr>
      <vt:lpstr>     Наталья Глебова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ЗНАМЕНИТЫЕ ЛЮДИ Г. ТУАПСЕ</dc:title>
  <dc:creator>лесовая</dc:creator>
  <cp:lastModifiedBy>лесовая</cp:lastModifiedBy>
  <cp:revision>21</cp:revision>
  <dcterms:created xsi:type="dcterms:W3CDTF">2013-12-11T06:11:04Z</dcterms:created>
  <dcterms:modified xsi:type="dcterms:W3CDTF">2015-04-15T19:42:30Z</dcterms:modified>
</cp:coreProperties>
</file>