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9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443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507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2090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331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560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874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A77B6E1-634A-48DC-9E8B-D894023267EF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2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3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3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06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3" y="448624"/>
            <a:ext cx="11250745" cy="1800305"/>
          </a:xfrm>
        </p:spPr>
        <p:txBody>
          <a:bodyPr anchor="t"/>
          <a:lstStyle/>
          <a:p>
            <a:pPr algn="ctr"/>
            <a:r>
              <a:rPr lang="ru-RU" sz="8000" dirty="0" smtClean="0"/>
              <a:t>Проект «Родной город»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82097"/>
            <a:ext cx="8913341" cy="7414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ВЛАДИВОСТОК</a:t>
            </a:r>
            <a:endParaRPr lang="ru-RU" sz="54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228201" y="2837934"/>
            <a:ext cx="2329012" cy="133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latin typeface="Candara" panose="020E0502030303020204" pitchFamily="34" charset="0"/>
                <a:ea typeface="BatangChe" panose="02030609000101010101" pitchFamily="49" charset="-127"/>
              </a:rPr>
              <a:t>Войтович Валерия</a:t>
            </a:r>
          </a:p>
          <a:p>
            <a:pPr algn="l"/>
            <a:r>
              <a:rPr lang="ru-RU" sz="1600" dirty="0" smtClean="0">
                <a:latin typeface="Candara" panose="020E0502030303020204" pitchFamily="34" charset="0"/>
                <a:ea typeface="BatangChe" panose="02030609000101010101" pitchFamily="49" charset="-127"/>
              </a:rPr>
              <a:t>2 «б» класс</a:t>
            </a:r>
          </a:p>
          <a:p>
            <a:pPr algn="l"/>
            <a:r>
              <a:rPr lang="ru-RU" sz="1600" dirty="0" smtClean="0">
                <a:latin typeface="Candara" panose="020E0502030303020204" pitchFamily="34" charset="0"/>
                <a:ea typeface="BatangChe" panose="02030609000101010101" pitchFamily="49" charset="-127"/>
              </a:rPr>
              <a:t>МБОУ</a:t>
            </a:r>
            <a:r>
              <a:rPr lang="en-US" sz="1600" dirty="0" smtClean="0">
                <a:latin typeface="Candara" panose="020E0502030303020204" pitchFamily="34" charset="0"/>
                <a:ea typeface="BatangChe" panose="02030609000101010101" pitchFamily="49" charset="-127"/>
              </a:rPr>
              <a:t> </a:t>
            </a:r>
            <a:r>
              <a:rPr lang="ru-RU" sz="1600" dirty="0" smtClean="0">
                <a:latin typeface="Candara" panose="020E0502030303020204" pitchFamily="34" charset="0"/>
                <a:ea typeface="BatangChe" panose="02030609000101010101" pitchFamily="49" charset="-127"/>
              </a:rPr>
              <a:t>СОШ №</a:t>
            </a:r>
            <a:r>
              <a:rPr lang="ru-RU" sz="1600" dirty="0">
                <a:latin typeface="Candara" panose="020E0502030303020204" pitchFamily="34" charset="0"/>
                <a:ea typeface="BatangChe" panose="02030609000101010101" pitchFamily="49" charset="-127"/>
              </a:rPr>
              <a:t> </a:t>
            </a:r>
            <a:r>
              <a:rPr lang="ru-RU" sz="1600" dirty="0" smtClean="0">
                <a:latin typeface="Candara" panose="020E0502030303020204" pitchFamily="34" charset="0"/>
                <a:ea typeface="BatangChe" panose="02030609000101010101" pitchFamily="49" charset="-127"/>
              </a:rPr>
              <a:t>62</a:t>
            </a:r>
          </a:p>
          <a:p>
            <a:pPr algn="l"/>
            <a:r>
              <a:rPr lang="ru-RU" sz="1600" dirty="0">
                <a:latin typeface="Candara" panose="020E0502030303020204" pitchFamily="34" charset="0"/>
                <a:ea typeface="BatangChe" panose="02030609000101010101" pitchFamily="49" charset="-127"/>
              </a:rPr>
              <a:t>г</a:t>
            </a:r>
            <a:r>
              <a:rPr lang="ru-RU" sz="1600" dirty="0" smtClean="0">
                <a:latin typeface="Candara" panose="020E0502030303020204" pitchFamily="34" charset="0"/>
                <a:ea typeface="BatangChe" panose="02030609000101010101" pitchFamily="49" charset="-127"/>
              </a:rPr>
              <a:t>. Владивосток</a:t>
            </a:r>
            <a:endParaRPr lang="ru-RU" sz="1600" dirty="0">
              <a:latin typeface="Candara" panose="020E0502030303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0" y="4255824"/>
            <a:ext cx="7512541" cy="2495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5" y="2911393"/>
            <a:ext cx="972067" cy="1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	Как образовался Владивосток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067697"/>
            <a:ext cx="9613861" cy="1408671"/>
          </a:xfrm>
        </p:spPr>
        <p:txBody>
          <a:bodyPr>
            <a:normAutofit/>
          </a:bodyPr>
          <a:lstStyle/>
          <a:p>
            <a:r>
              <a:rPr lang="ru-RU" sz="1800" dirty="0"/>
              <a:t>Владивосток - город-порт на побережье Японского моря. Расположен на полуострове Муравьева-Амурского.  Город основал в 1860 году генерал-губернатор Восточной Сибири </a:t>
            </a:r>
            <a:r>
              <a:rPr lang="ru-RU" sz="1800" dirty="0" err="1"/>
              <a:t>Н.Н.Муравьев</a:t>
            </a:r>
            <a:r>
              <a:rPr lang="ru-RU" sz="1800" dirty="0"/>
              <a:t>-Амурский.</a:t>
            </a:r>
          </a:p>
          <a:p>
            <a:r>
              <a:rPr lang="ru-RU" sz="1800" dirty="0" smtClean="0"/>
              <a:t>2 июля </a:t>
            </a:r>
            <a:r>
              <a:rPr lang="ru-RU" sz="1800" dirty="0"/>
              <a:t>2015 года Владивосток отметил свое 155 – </a:t>
            </a:r>
            <a:r>
              <a:rPr lang="ru-RU" sz="1800" dirty="0" err="1"/>
              <a:t>летие</a:t>
            </a:r>
            <a:r>
              <a:rPr lang="ru-RU" sz="1800" dirty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40" y="3645725"/>
            <a:ext cx="4892634" cy="28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	Символы Владивостока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07359"/>
            <a:ext cx="9613861" cy="1526673"/>
          </a:xfrm>
        </p:spPr>
        <p:txBody>
          <a:bodyPr/>
          <a:lstStyle/>
          <a:p>
            <a:r>
              <a:rPr lang="ru-RU" sz="1800" dirty="0"/>
              <a:t>Амурский тигр — бессменный символ Владивостока. Он изображён на гербе города и края. В последнее воскресенье сентября во Владивостоке проводится День тигра.</a:t>
            </a:r>
          </a:p>
          <a:p>
            <a:r>
              <a:rPr lang="ru-RU" sz="1800" dirty="0"/>
              <a:t>Символом города Владивостока, кроме герба также является природный символ, цветок багульник. Владивосток — единственный город в России, имеющий свою природную символику.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77" y="3608818"/>
            <a:ext cx="4916384" cy="2866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847" y="753228"/>
            <a:ext cx="972067" cy="11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	Главная улица Владивостока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23835"/>
            <a:ext cx="9613861" cy="1427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Главная улица Владивостока- улица </a:t>
            </a:r>
            <a:r>
              <a:rPr lang="ru-RU" sz="1800" dirty="0" err="1"/>
              <a:t>Светланская</a:t>
            </a:r>
            <a:r>
              <a:rPr lang="ru-RU" sz="1800" dirty="0"/>
              <a:t>, которая названа в честь фрегата "Светлана", на котором князь Алексей Александрович посетил Владивосток. На улице </a:t>
            </a:r>
            <a:r>
              <a:rPr lang="ru-RU" sz="1800" dirty="0" err="1"/>
              <a:t>Светланской</a:t>
            </a:r>
            <a:r>
              <a:rPr lang="ru-RU" sz="1800" dirty="0"/>
              <a:t> расположено много достопримечательностей города Владивостока. Прямо над улицей теперь нависает Золотой мост – главный символ нового Владивостока.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70" y="3562597"/>
            <a:ext cx="5498275" cy="29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	Основные достопримечательности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990884"/>
            <a:ext cx="9613861" cy="2029181"/>
          </a:xfrm>
        </p:spPr>
        <p:txBody>
          <a:bodyPr/>
          <a:lstStyle/>
          <a:p>
            <a:r>
              <a:rPr lang="ru-RU" sz="1800" dirty="0"/>
              <a:t>Фуникулер</a:t>
            </a:r>
          </a:p>
          <a:p>
            <a:pPr marL="0" indent="0">
              <a:buNone/>
            </a:pPr>
            <a:r>
              <a:rPr lang="ru-RU" sz="1800" dirty="0"/>
              <a:t>Большой интерес представляет единственный на Дальнем Востоке фуникулер. В России действующих фуникулерных систем всего две – в Сочи и во Владивостоке.</a:t>
            </a:r>
          </a:p>
          <a:p>
            <a:r>
              <a:rPr lang="ru-RU" sz="1800" dirty="0"/>
              <a:t>Владивостокская крепость</a:t>
            </a:r>
          </a:p>
          <a:p>
            <a:pPr marL="0" indent="0">
              <a:buNone/>
            </a:pPr>
            <a:r>
              <a:rPr lang="ru-RU" sz="1800" dirty="0"/>
              <a:t>«Владивостокская крепость» – целый комплекс оборонительных сооружений. Расположены они как в самом городе, так и в его окрестностях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7" y="4020065"/>
            <a:ext cx="3628068" cy="2463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4020065"/>
            <a:ext cx="3871355" cy="2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	Основные достопримечательности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982646"/>
            <a:ext cx="9613861" cy="20868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1900" dirty="0"/>
              <a:t>Океанариум</a:t>
            </a:r>
          </a:p>
          <a:p>
            <a:pPr marL="0" indent="0">
              <a:buNone/>
            </a:pPr>
            <a:r>
              <a:rPr lang="ru-RU" sz="1900" dirty="0"/>
              <a:t>Едва ли не самой посещаемой достопримечательностью города </a:t>
            </a:r>
            <a:r>
              <a:rPr lang="ru-RU" sz="1900" dirty="0" smtClean="0"/>
              <a:t>является</a:t>
            </a:r>
            <a:r>
              <a:rPr lang="ru-RU" sz="1900" dirty="0"/>
              <a:t> </a:t>
            </a:r>
            <a:r>
              <a:rPr lang="ru-RU" sz="1900" dirty="0" smtClean="0"/>
              <a:t>океанариум, </a:t>
            </a:r>
            <a:r>
              <a:rPr lang="ru-RU" sz="1900" dirty="0"/>
              <a:t>посвященный подводному миру и природе Тихого океана.</a:t>
            </a:r>
          </a:p>
          <a:p>
            <a:r>
              <a:rPr lang="ru-RU" sz="1900" dirty="0"/>
              <a:t>Во Владивостоке ежедневно принимают зрителей 4 театра, более 30 музеев.</a:t>
            </a:r>
          </a:p>
          <a:p>
            <a:r>
              <a:rPr lang="ru-RU" sz="1900" dirty="0"/>
              <a:t>Хранителем истории края является Приморский музей им. В.К. Арсеньева – старейший музей Дальнего Востока.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4203865"/>
            <a:ext cx="3478080" cy="2351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4203865"/>
            <a:ext cx="3720444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	Основные достопримечательности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1990883"/>
            <a:ext cx="9613861" cy="628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2012 году во Владивостоке были открыты два уникальных моста. Русский мост и Золотой.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942672"/>
            <a:ext cx="4251366" cy="3310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2" y="3006810"/>
            <a:ext cx="4275118" cy="33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122</TotalTime>
  <Words>274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Берлин</vt:lpstr>
      <vt:lpstr>Проект «Родной город»</vt:lpstr>
      <vt:lpstr>1. Как образовался Владивосток</vt:lpstr>
      <vt:lpstr>2. Символы Владивостока </vt:lpstr>
      <vt:lpstr>3. Главная улица Владивостока </vt:lpstr>
      <vt:lpstr>4. Основные достопримечательности</vt:lpstr>
      <vt:lpstr>4. Основные достопримечательности</vt:lpstr>
      <vt:lpstr>4. Основные достопримечательности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«Родной город»</dc:title>
  <dc:creator>666</dc:creator>
  <cp:lastModifiedBy>админ</cp:lastModifiedBy>
  <cp:revision>10</cp:revision>
  <dcterms:created xsi:type="dcterms:W3CDTF">2015-09-10T06:08:14Z</dcterms:created>
  <dcterms:modified xsi:type="dcterms:W3CDTF">2015-09-15T09:37:39Z</dcterms:modified>
</cp:coreProperties>
</file>