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29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67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4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94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71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79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16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355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3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8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6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4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80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39A5CA4-7AFC-48C0-AFC5-BFFCE31FD228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4662A3F-4C39-46FB-9FDD-260C407C9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17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92D050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70" y="795052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4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20" y="529916"/>
            <a:ext cx="8572500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1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680" y="0"/>
            <a:ext cx="7542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534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1</cp:revision>
  <dcterms:created xsi:type="dcterms:W3CDTF">2015-09-16T18:25:56Z</dcterms:created>
  <dcterms:modified xsi:type="dcterms:W3CDTF">2015-09-16T18:29:18Z</dcterms:modified>
</cp:coreProperties>
</file>