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bg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E52B-462D-46D6-ACD6-1B7707D1764C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D344-A7F2-47BE-B8A0-2072D547B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E52B-462D-46D6-ACD6-1B7707D1764C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D344-A7F2-47BE-B8A0-2072D547B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E52B-462D-46D6-ACD6-1B7707D1764C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D344-A7F2-47BE-B8A0-2072D547B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E52B-462D-46D6-ACD6-1B7707D1764C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D344-A7F2-47BE-B8A0-2072D547B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E52B-462D-46D6-ACD6-1B7707D1764C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D344-A7F2-47BE-B8A0-2072D547B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E52B-462D-46D6-ACD6-1B7707D1764C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D344-A7F2-47BE-B8A0-2072D547B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E52B-462D-46D6-ACD6-1B7707D1764C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D344-A7F2-47BE-B8A0-2072D547B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E52B-462D-46D6-ACD6-1B7707D1764C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D344-A7F2-47BE-B8A0-2072D547B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E52B-462D-46D6-ACD6-1B7707D1764C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D344-A7F2-47BE-B8A0-2072D547B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E52B-462D-46D6-ACD6-1B7707D1764C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D344-A7F2-47BE-B8A0-2072D547B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E52B-462D-46D6-ACD6-1B7707D1764C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69AD344-A7F2-47BE-B8A0-2072D547B5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EEE52B-462D-46D6-ACD6-1B7707D1764C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69AD344-A7F2-47BE-B8A0-2072D547B5A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aseline="0" smtClean="0">
                <a:solidFill>
                  <a:srgbClr val="548DD4"/>
                </a:solidFill>
                <a:latin typeface="Arial" pitchFamily="34" charset="0"/>
                <a:cs typeface="Arial" pitchFamily="34" charset="0"/>
              </a:rPr>
              <a:t>Презентация по сказке </a:t>
            </a:r>
            <a:br>
              <a:rPr lang="ru-RU" baseline="0" smtClean="0">
                <a:solidFill>
                  <a:srgbClr val="548DD4"/>
                </a:solidFill>
                <a:latin typeface="Arial" pitchFamily="34" charset="0"/>
                <a:cs typeface="Arial" pitchFamily="34" charset="0"/>
              </a:rPr>
            </a:br>
            <a:r>
              <a:rPr lang="ru-RU" baseline="0" smtClean="0">
                <a:solidFill>
                  <a:srgbClr val="548DD4"/>
                </a:solidFill>
                <a:latin typeface="Arial" pitchFamily="34" charset="0"/>
                <a:cs typeface="Arial" pitchFamily="34" charset="0"/>
              </a:rPr>
              <a:t>К.И. Чуковского «Телефон»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293096"/>
            <a:ext cx="6400800" cy="1752600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cs typeface="Aharoni" pitchFamily="2" charset="-79"/>
              </a:rPr>
              <a:t>Воспитатель Гребенева Л.В.</a:t>
            </a:r>
            <a:endParaRPr lang="ru-RU" dirty="0">
              <a:solidFill>
                <a:schemeClr val="tx1"/>
              </a:solidFill>
              <a:cs typeface="Aharoni" pitchFamily="2" charset="-79"/>
            </a:endParaRPr>
          </a:p>
        </p:txBody>
      </p:sp>
    </p:spTree>
  </p:cSld>
  <p:clrMapOvr>
    <a:masterClrMapping/>
  </p:clrMapOvr>
  <p:transition advTm="539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at11.privet.ru/lr/082ed854491a49cfaa80013d09a7e07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4271010" cy="3649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55576" y="47667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/>
              <a:t>— Погодите, медведь, не ревите,</a:t>
            </a:r>
            <a:br>
              <a:rPr lang="ru-RU" sz="1600" b="1" dirty="0"/>
            </a:br>
            <a:r>
              <a:rPr lang="ru-RU" sz="1600" b="1" dirty="0"/>
              <a:t>Объясните, чего вы хотите?</a:t>
            </a:r>
            <a:br>
              <a:rPr lang="ru-RU" sz="1600" b="1" dirty="0"/>
            </a:br>
            <a:endParaRPr lang="ru-RU" sz="16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508104" y="2772815"/>
            <a:ext cx="3096344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Но он только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му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да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му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,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А к чему, почему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Не пойму!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Повесьте, пожалуйста, трубку!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 потом позвонили цапли: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432048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- Пришлите, пожалуйста, капли: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068960"/>
            <a:ext cx="417646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Мы лягушками нынче объелись, И у нас животы разболелись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8315" y="1318260"/>
            <a:ext cx="5627370" cy="422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 потом позвонила свинья: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3958193" cy="282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Нельзя ли прислать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628800"/>
            <a:ext cx="4696688" cy="363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Нет, нет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645024"/>
            <a:ext cx="3726547" cy="261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1.live4fun.ru/pictures/img_18457562_1015_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259228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347864" y="692696"/>
            <a:ext cx="42119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И снова медведь: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://www.apus.ru/im.xp/05705104805404905304805512405304804812405204804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060848"/>
            <a:ext cx="453650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63888" y="5229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  <a:r>
              <a:rPr lang="ru-RU" b="1" dirty="0"/>
              <a:t>— О, спасите моржа!</a:t>
            </a:r>
            <a:br>
              <a:rPr lang="ru-RU" b="1" dirty="0"/>
            </a:br>
            <a:r>
              <a:rPr lang="ru-RU" b="1" dirty="0"/>
              <a:t>Вчера проглотил он морского ежа!</a:t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 такая дребедень целый день: динь-ди-лень, динь-ди-лень,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397660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То тюлень позвонит, то олень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636912"/>
            <a:ext cx="5350386" cy="388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ache2.artprintimages.com/p/LRG/29/2910/67SPD00Z/art-print/stan-osolinski-mhorr-gazelle-females-zoo-anima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2632710" cy="352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203848" y="626205"/>
            <a:ext cx="252028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А недавно две газели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Позвонили и запели: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Неужели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 самом деле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Все сгорели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Карусели?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://www.kidparad.ru/published/publicdata/H2KIDPASHOP/attachments/SC/products_pictures/kachely_sverchok_enl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212976"/>
            <a:ext cx="2664296" cy="330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957392" y="3717032"/>
            <a:ext cx="31866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— Ах, в уме ли вы, газели?</a:t>
            </a:r>
            <a:br>
              <a:rPr lang="ru-RU" b="1" dirty="0"/>
            </a:br>
            <a:r>
              <a:rPr lang="ru-RU" b="1" dirty="0"/>
              <a:t>Не сгорели карусели,</a:t>
            </a:r>
            <a:br>
              <a:rPr lang="ru-RU" b="1" dirty="0"/>
            </a:br>
            <a:r>
              <a:rPr lang="ru-RU" b="1" dirty="0"/>
              <a:t>И качели уцелели!</a:t>
            </a:r>
            <a:br>
              <a:rPr lang="ru-RU" b="1" dirty="0"/>
            </a:br>
            <a:r>
              <a:rPr lang="ru-RU" b="1" dirty="0"/>
              <a:t>Вы б, газели, не галдели,</a:t>
            </a:r>
            <a:br>
              <a:rPr lang="ru-RU" b="1" dirty="0"/>
            </a:br>
            <a:r>
              <a:rPr lang="ru-RU" b="1" dirty="0"/>
              <a:t>А на будущей неделе</a:t>
            </a:r>
            <a:br>
              <a:rPr lang="ru-RU" b="1" dirty="0"/>
            </a:br>
            <a:r>
              <a:rPr lang="ru-RU" b="1" dirty="0"/>
              <a:t>Прискакали бы и сели</a:t>
            </a:r>
            <a:br>
              <a:rPr lang="ru-RU" b="1" dirty="0"/>
            </a:br>
            <a:r>
              <a:rPr lang="ru-RU" b="1" dirty="0"/>
              <a:t>На качели-карусели!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onlinephotographers.org/pics/1757_b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3600400" cy="244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572000" y="476672"/>
            <a:ext cx="31500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Но не слушали газели</a:t>
            </a:r>
            <a:br>
              <a:rPr lang="ru-RU" b="1" dirty="0"/>
            </a:br>
            <a:r>
              <a:rPr lang="ru-RU" b="1" dirty="0"/>
              <a:t>И по-прежнему галдели:</a:t>
            </a:r>
            <a:br>
              <a:rPr lang="ru-RU" b="1" dirty="0"/>
            </a:br>
            <a:r>
              <a:rPr lang="ru-RU" b="1" dirty="0"/>
              <a:t>— Неужели</a:t>
            </a:r>
            <a:br>
              <a:rPr lang="ru-RU" b="1" dirty="0"/>
            </a:br>
            <a:r>
              <a:rPr lang="ru-RU" b="1" dirty="0"/>
              <a:t>В самом деле</a:t>
            </a:r>
            <a:br>
              <a:rPr lang="ru-RU" b="1" dirty="0"/>
            </a:br>
            <a:r>
              <a:rPr lang="ru-RU" b="1" dirty="0"/>
              <a:t>Все качели</a:t>
            </a:r>
            <a:br>
              <a:rPr lang="ru-RU" b="1" dirty="0"/>
            </a:br>
            <a:r>
              <a:rPr lang="ru-RU" b="1" dirty="0"/>
              <a:t>Погорели?</a:t>
            </a:r>
            <a:br>
              <a:rPr lang="ru-RU" b="1" dirty="0"/>
            </a:br>
            <a:r>
              <a:rPr lang="ru-RU" b="1" dirty="0"/>
              <a:t>Что за глупые газели!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Рисунок 3" descr="http://animalsmore.files.wordpress.com/2011/07/red-kangaroo.jpg?w=64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56992"/>
            <a:ext cx="345638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572000" y="3888631"/>
            <a:ext cx="30963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А вчера поутру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Кенгуру: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Не это ли квартира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Мойдодыра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?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dn.killerstartups.com/wp-content/uploads/2013/06/ID-10015135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2366010" cy="341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843808" y="986246"/>
            <a:ext cx="38884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Я рассердился, да как заору: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Нет! Это чужая квартира!!!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А где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Мойдодыр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?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Не могу вам сказать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Позвоните по номеру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Сто двадцать пять.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://weekend-ua.com/uploads/posts/2013-06/1370551377_3488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573016"/>
            <a:ext cx="3456384" cy="283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156176" y="4386010"/>
            <a:ext cx="284380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Я три ночи не спал,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Я устал.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Мне бы заснуть,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Отдохнуть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о только я лег – звонок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446449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www.fullhdoboi.ru/_ph/3/2/2907092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573016"/>
            <a:ext cx="4104456" cy="254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860032" y="3933056"/>
            <a:ext cx="3744416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Что такое?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Беда! Беда!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Бегите скорее сюда!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В чем дело?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Спасите!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Кого?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Бегемота!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Наш бегемот провалился в болото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303030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уковский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385192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95936" y="13407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У меня зазвонил телефон.</a:t>
            </a:r>
            <a:br>
              <a:rPr lang="ru-RU" b="1" dirty="0"/>
            </a:br>
            <a:r>
              <a:rPr lang="ru-RU" b="1" dirty="0"/>
              <a:t>— Кто говорит?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- Слон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5" y="2564904"/>
            <a:ext cx="640871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kazka-detki.narod.ru/olderfiles/1/tmp1083-5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350901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2769" name="Рисунок 33" descr="http://skazka-detki.narod.ru/olderfiles/1/tmp1083-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4601441" cy="3647839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5220072" y="692696"/>
            <a:ext cx="3240360" cy="253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Провалился в болото?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Да!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И ни  туда, ни сюда!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О, если вы не придете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Он утонет, утонет в болоте,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Умрет, пропадет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Бегемот!!!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://st1.diets.ru/data/cache/2011apr/28/39/191180_92983-700x5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933056"/>
            <a:ext cx="4243933" cy="237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5436096" y="4509120"/>
            <a:ext cx="25202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Ладно! Бегу! Бегу!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Если могу, помогу!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.sondakika.com/galeri/67/yavru-filin-bataklikta-yasam-savasi_36024_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80728"/>
            <a:ext cx="5339675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123728" y="4869160"/>
            <a:ext cx="4680520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Ох,  нелегкая  это  работа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Из  болота  тащить  бегемота!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- Откуд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5112568" cy="363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- Что вам надо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852936"/>
            <a:ext cx="4896544" cy="29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- Для ког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4610874" cy="388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А много ли вам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068960"/>
            <a:ext cx="4932040" cy="319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 потом позвонил крокодил и со слезами просил: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24847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Мой милый, хороший, Пришли мне калоши, И мне, и жене, и Тотош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492896"/>
            <a:ext cx="5240278" cy="399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er3ed.qrz.ru/chukovsky/chukovsky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3667125" cy="339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572000" y="126876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— Постой, не тебе ли</a:t>
            </a:r>
            <a:br>
              <a:rPr lang="ru-RU" b="1" dirty="0"/>
            </a:br>
            <a:r>
              <a:rPr lang="ru-RU" b="1" dirty="0"/>
              <a:t>На прошлой неделе</a:t>
            </a:r>
            <a:br>
              <a:rPr lang="ru-RU" b="1" dirty="0"/>
            </a:br>
            <a:r>
              <a:rPr lang="ru-RU" b="1" dirty="0"/>
              <a:t>Я выслал две пары</a:t>
            </a:r>
            <a:br>
              <a:rPr lang="ru-RU" b="1" dirty="0"/>
            </a:br>
            <a:r>
              <a:rPr lang="ru-RU" b="1" dirty="0"/>
              <a:t>Отличных калош?</a:t>
            </a:r>
            <a:br>
              <a:rPr lang="ru-RU" b="1" dirty="0"/>
            </a:br>
            <a:r>
              <a:rPr lang="ru-RU" b="1" dirty="0"/>
              <a:t>— Ах, те, что ты выслал</a:t>
            </a:r>
            <a:br>
              <a:rPr lang="ru-RU" b="1" dirty="0"/>
            </a:br>
            <a:r>
              <a:rPr lang="ru-RU" b="1" dirty="0"/>
              <a:t>На прошлой неделе,</a:t>
            </a:r>
            <a:br>
              <a:rPr lang="ru-RU" b="1" dirty="0"/>
            </a:br>
            <a:r>
              <a:rPr lang="ru-RU" b="1" dirty="0"/>
              <a:t>Мы давно уже съели</a:t>
            </a:r>
            <a:br>
              <a:rPr lang="ru-RU" b="1" dirty="0"/>
            </a:br>
            <a:r>
              <a:rPr lang="ru-RU" b="1" dirty="0"/>
              <a:t>И ждем, не дождемся,</a:t>
            </a:r>
            <a:br>
              <a:rPr lang="ru-RU" b="1" dirty="0"/>
            </a:br>
            <a:r>
              <a:rPr lang="ru-RU" b="1" dirty="0"/>
              <a:t>Когда же ты снова пришлешь</a:t>
            </a:r>
            <a:br>
              <a:rPr lang="ru-RU" b="1" dirty="0"/>
            </a:br>
            <a:r>
              <a:rPr lang="ru-RU" b="1" dirty="0"/>
              <a:t>К нашему ужину</a:t>
            </a:r>
            <a:br>
              <a:rPr lang="ru-RU" b="1" dirty="0"/>
            </a:br>
            <a:r>
              <a:rPr lang="ru-RU" b="1" dirty="0"/>
              <a:t>Дюжину</a:t>
            </a:r>
            <a:br>
              <a:rPr lang="ru-RU" b="1" dirty="0"/>
            </a:br>
            <a:r>
              <a:rPr lang="ru-RU" b="1" dirty="0"/>
              <a:t>Новых и сладких калош!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 потом позвонили зайчатки: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475252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- Нельзя ли прислать перчатк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068960"/>
            <a:ext cx="424847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 потом позвонили мартышки: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24847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- Пришлите, пожалуйста, книжк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140968"/>
            <a:ext cx="4860032" cy="3227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 потом позвонил медведь да как начал, как начал реветь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24744"/>
            <a:ext cx="6336704" cy="465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</TotalTime>
  <Words>104</Words>
  <Application>Microsoft Office PowerPoint</Application>
  <PresentationFormat>Экран (4:3)</PresentationFormat>
  <Paragraphs>20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Презентация по сказке  К.И. Чуковского «Телефон»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сказке Чуковского К.И. «Телефон» </dc:title>
  <dc:creator>Владелец</dc:creator>
  <cp:lastModifiedBy>Владелец</cp:lastModifiedBy>
  <cp:revision>35</cp:revision>
  <dcterms:created xsi:type="dcterms:W3CDTF">2014-04-12T06:17:10Z</dcterms:created>
  <dcterms:modified xsi:type="dcterms:W3CDTF">2014-10-18T14:32:20Z</dcterms:modified>
</cp:coreProperties>
</file>