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8" r:id="rId3"/>
    <p:sldId id="259" r:id="rId4"/>
    <p:sldId id="283" r:id="rId5"/>
    <p:sldId id="284" r:id="rId6"/>
    <p:sldId id="285" r:id="rId7"/>
    <p:sldId id="276" r:id="rId8"/>
    <p:sldId id="277" r:id="rId9"/>
    <p:sldId id="280" r:id="rId10"/>
    <p:sldId id="261" r:id="rId11"/>
    <p:sldId id="28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210" autoAdjust="0"/>
  </p:normalViewPr>
  <p:slideViewPr>
    <p:cSldViewPr>
      <p:cViewPr>
        <p:scale>
          <a:sx n="75" d="100"/>
          <a:sy n="75" d="100"/>
        </p:scale>
        <p:origin x="-12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чего придумывали сказки?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Узнавать новых героев</c:v>
                </c:pt>
                <c:pt idx="1">
                  <c:v>Учиться как себя вести</c:v>
                </c:pt>
                <c:pt idx="2">
                  <c:v>Рассказывать детям на ночь</c:v>
                </c:pt>
                <c:pt idx="3">
                  <c:v>Узнать много нового, интересного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Смог бы ты сам сочинить сказку?</c:v>
                </c:pt>
              </c:strCache>
            </c:strRef>
          </c:tx>
          <c:explosion val="8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Не знаю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2B99D17-37FC-4784-AE7E-91070FB9C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B44E9-D45E-41FD-A321-E96A1F3554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68773-45E9-4A06-86B5-26F03DF9B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6DD7296-9D9B-4F8F-ADED-08B241A62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420AA-5A32-42CE-ADA4-B967A17ED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2754E-B9FD-4BB5-83CF-2A1E73986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4944EF1-0432-4190-B826-4B20299E7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426AA-5482-43CE-99DB-4620E54F5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276D3-CC6B-4C53-8BD8-FC63C0181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3A424-E6FA-4EC0-A610-26D6D94BA2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14DC7-AACB-4325-AB68-E7FD25E40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282384-D252-4B31-8886-C47EBD2C6C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8204448" cy="10968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Сказка как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литературный жанр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72816"/>
            <a:ext cx="8784976" cy="4320480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endParaRPr lang="ru-RU" altLang="ru-RU" sz="2400" dirty="0" smtClean="0">
              <a:solidFill>
                <a:srgbClr val="FFFF00"/>
              </a:solidFill>
              <a:effectLst/>
            </a:endParaRPr>
          </a:p>
          <a:p>
            <a:pPr algn="l" eaLnBrk="1" hangingPunct="1"/>
            <a:endParaRPr lang="ru-RU" altLang="ru-RU" sz="2000" dirty="0" smtClean="0">
              <a:solidFill>
                <a:srgbClr val="7030A0"/>
              </a:solidFill>
              <a:effectLst/>
            </a:endParaRPr>
          </a:p>
          <a:p>
            <a:pPr algn="l" eaLnBrk="1" hangingPunct="1"/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Автор</a:t>
            </a:r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: 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Григорьева Екатерина – ученица 2»Б» класса МБОУ «</a:t>
            </a:r>
            <a:r>
              <a:rPr lang="ru-RU" altLang="ru-RU" sz="2600" dirty="0" err="1" smtClean="0">
                <a:solidFill>
                  <a:srgbClr val="0070C0"/>
                </a:solidFill>
                <a:effectLst/>
              </a:rPr>
              <a:t>Нижнемактаминская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 СОШ №»2»</a:t>
            </a:r>
          </a:p>
          <a:p>
            <a:pPr algn="l" eaLnBrk="1" hangingPunct="1"/>
            <a:endParaRPr lang="ru-RU" altLang="ru-RU" sz="2600" dirty="0" smtClean="0">
              <a:solidFill>
                <a:srgbClr val="FFFF00"/>
              </a:solidFill>
              <a:effectLst/>
            </a:endParaRPr>
          </a:p>
          <a:p>
            <a:pPr algn="l" eaLnBrk="1" hangingPunct="1"/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Руководитель: </a:t>
            </a:r>
            <a:r>
              <a:rPr lang="ru-RU" altLang="ru-RU" sz="2600" dirty="0" err="1" smtClean="0">
                <a:solidFill>
                  <a:srgbClr val="0070C0"/>
                </a:solidFill>
                <a:effectLst/>
              </a:rPr>
              <a:t>Досаева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 А.Г. - учитель начальных классов</a:t>
            </a:r>
          </a:p>
          <a:p>
            <a:pPr algn="l" eaLnBrk="1" hangingPunct="1"/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Консультант: 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Григорьева О.С. – мама.</a:t>
            </a:r>
          </a:p>
          <a:p>
            <a:pPr algn="l" eaLnBrk="1" hangingPunct="1"/>
            <a:endParaRPr lang="ru-RU" altLang="ru-RU" sz="2600" dirty="0" smtClean="0">
              <a:solidFill>
                <a:srgbClr val="FFFF00"/>
              </a:solidFill>
              <a:effectLst/>
            </a:endParaRPr>
          </a:p>
          <a:p>
            <a:pPr algn="l" eaLnBrk="1" hangingPunct="1"/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Учебный предмет, в рамках которого проводилась </a:t>
            </a:r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работа:</a:t>
            </a:r>
            <a:r>
              <a:rPr lang="ru-RU" altLang="ru-RU" sz="2600" dirty="0" smtClean="0">
                <a:solidFill>
                  <a:srgbClr val="92D050"/>
                </a:solidFill>
                <a:effectLst/>
              </a:rPr>
              <a:t>: 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литературное чтение.</a:t>
            </a:r>
          </a:p>
          <a:p>
            <a:pPr algn="l" eaLnBrk="1" hangingPunct="1"/>
            <a:endParaRPr lang="ru-RU" altLang="ru-RU" sz="2600" dirty="0" smtClean="0">
              <a:solidFill>
                <a:srgbClr val="FFFF00"/>
              </a:solidFill>
              <a:effectLst/>
            </a:endParaRPr>
          </a:p>
          <a:p>
            <a:pPr algn="l" eaLnBrk="1" hangingPunct="1"/>
            <a:r>
              <a:rPr lang="ru-RU" altLang="ru-RU" sz="2600" dirty="0" smtClean="0">
                <a:solidFill>
                  <a:srgbClr val="7030A0"/>
                </a:solidFill>
                <a:effectLst/>
              </a:rPr>
              <a:t>Тип проекта: </a:t>
            </a:r>
            <a:r>
              <a:rPr lang="ru-RU" altLang="ru-RU" sz="2600" dirty="0" smtClean="0">
                <a:solidFill>
                  <a:srgbClr val="0070C0"/>
                </a:solidFill>
                <a:effectLst/>
              </a:rPr>
              <a:t>творческий</a:t>
            </a:r>
          </a:p>
          <a:p>
            <a:pPr algn="l" eaLnBrk="1" hangingPunct="1"/>
            <a:endParaRPr lang="ru-RU" altLang="ru-RU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1" descr="C:\Users\user\Desktop\старый Рабочий стол\луч сказ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93164"/>
            <a:ext cx="2098575" cy="1748812"/>
          </a:xfrm>
          <a:prstGeom prst="rect">
            <a:avLst/>
          </a:prstGeom>
          <a:noFill/>
        </p:spPr>
      </p:pic>
      <p:pic>
        <p:nvPicPr>
          <p:cNvPr id="1026" name="Picture 2" descr="E:\ка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658" y="188640"/>
            <a:ext cx="2784310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6480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dirty="0" smtClean="0"/>
              <a:t>. </a:t>
            </a:r>
            <a:br>
              <a:rPr lang="ru-RU" altLang="ru-RU" sz="4000" dirty="0" smtClean="0"/>
            </a:br>
            <a:r>
              <a:rPr lang="ru-RU" altLang="ru-RU" sz="2700" dirty="0" smtClean="0">
                <a:latin typeface="+mn-lt"/>
              </a:rPr>
              <a:t>   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8.Представление окончательного варианта сказки.</a:t>
            </a:r>
            <a:r>
              <a:rPr lang="ru-RU" alt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76056" y="4149080"/>
            <a:ext cx="3610744" cy="21596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4099" name="Picture 3" descr="C:\Users\user\Desktop\к проекту\PB203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2592288" cy="2485108"/>
          </a:xfrm>
          <a:prstGeom prst="rect">
            <a:avLst/>
          </a:prstGeom>
          <a:noFill/>
        </p:spPr>
      </p:pic>
      <p:pic>
        <p:nvPicPr>
          <p:cNvPr id="4100" name="Picture 4" descr="C:\Users\user\Desktop\к проекту\PB20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352184" cy="2665338"/>
          </a:xfrm>
          <a:prstGeom prst="rect">
            <a:avLst/>
          </a:prstGeom>
          <a:noFill/>
        </p:spPr>
      </p:pic>
      <p:pic>
        <p:nvPicPr>
          <p:cNvPr id="4101" name="Picture 5" descr="C:\Users\user\Desktop\к проекту\PB203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010" y="3573016"/>
            <a:ext cx="4569990" cy="26377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к проекту\PB203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203204" cy="2880320"/>
          </a:xfrm>
          <a:prstGeom prst="rect">
            <a:avLst/>
          </a:prstGeom>
          <a:noFill/>
        </p:spPr>
      </p:pic>
      <p:pic>
        <p:nvPicPr>
          <p:cNvPr id="5122" name="Picture 2" descr="C:\Users\user\Desktop\к проекту\PB20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0648"/>
            <a:ext cx="4152224" cy="2808312"/>
          </a:xfrm>
          <a:prstGeom prst="rect">
            <a:avLst/>
          </a:prstGeom>
          <a:noFill/>
        </p:spPr>
      </p:pic>
      <p:pic>
        <p:nvPicPr>
          <p:cNvPr id="5125" name="Picture 5" descr="C:\Users\user\Desktop\к проекту\PB203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0"/>
            <a:ext cx="4284960" cy="30989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ВЫВОДЫ: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540750" cy="44227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Дали определение сказке – это один из жанров русского фольклора, с вымышленным сюжетом и героями;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Узнали, что существует 4 вида сказок: волшебные, богатырские, бытовые и о животных;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Мы пользовались книгами и Интернет-ресурсами для изучения разновидностей сказок и сбора материала для нашей совместной сказки;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Мы сочинили современную сказку, добавляя в неё свои идеи.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     </a:t>
            </a:r>
            <a:r>
              <a:rPr lang="ru-RU" sz="2200" b="1" i="1" dirty="0" smtClean="0">
                <a:solidFill>
                  <a:srgbClr val="FF0000"/>
                </a:solidFill>
              </a:rPr>
              <a:t>Дети, любите и читайте сказки!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F:\к проекту\PB15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501008"/>
            <a:ext cx="2520280" cy="19895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75240"/>
            <a:ext cx="2160240" cy="20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27584" y="5445224"/>
            <a:ext cx="6984776" cy="1008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10588" cy="93595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ОБОСНОВАНИЕ ВЫБОРА: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3600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+mj-lt"/>
                <a:cs typeface="Arial" pitchFamily="34" charset="0"/>
              </a:rPr>
              <a:t>Сказки сопровождают нас с самого рождения. Читать сказки на ночь любят во многих семьях. На уроках литературы мы также знакомимся с различными сказками. Эта тема интересна и взрослым и детям. </a:t>
            </a:r>
          </a:p>
          <a:p>
            <a:pPr eaLnBrk="1" hangingPunct="1">
              <a:defRPr/>
            </a:pPr>
            <a:r>
              <a:rPr lang="ru-RU" sz="2400" dirty="0" smtClean="0">
                <a:latin typeface="+mj-lt"/>
                <a:cs typeface="Arial" pitchFamily="34" charset="0"/>
              </a:rPr>
              <a:t>Я захотела узнать, какие бывают сказки, для чего их придумывали люди, и сможем ли мы сами сочинить свою сказку.</a:t>
            </a:r>
          </a:p>
        </p:txBody>
      </p:sp>
      <p:pic>
        <p:nvPicPr>
          <p:cNvPr id="22529" name="Picture 1" descr="C:\Users\user\Desktop\старый Рабочий стол\сказ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396503" cy="2268959"/>
          </a:xfrm>
          <a:prstGeom prst="rect">
            <a:avLst/>
          </a:prstGeom>
          <a:noFill/>
        </p:spPr>
      </p:pic>
      <p:pic>
        <p:nvPicPr>
          <p:cNvPr id="1026" name="Picture 2" descr="C:\Users\user\Desktop\ск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685129" cy="22739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10588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>
                <a:solidFill>
                  <a:srgbClr val="FF0000"/>
                </a:solidFill>
              </a:rPr>
              <a:t>ПРОЕКТА: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124744"/>
            <a:ext cx="8468047" cy="3528392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Дать характеристику сказке как жанру;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   Выявить разновидности сказок;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   Продумать план составления сказки;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   Создать собственную сказку.</a:t>
            </a:r>
          </a:p>
          <a:p>
            <a:pPr eaLnBrk="1" hangingPunct="1">
              <a:buFontTx/>
              <a:buChar char="-"/>
              <a:defRPr/>
            </a:pPr>
            <a:endParaRPr lang="ru-RU" sz="2000" dirty="0" smtClean="0"/>
          </a:p>
          <a:p>
            <a:pPr eaLnBrk="1" hangingPunct="1">
              <a:buFontTx/>
              <a:buChar char="-"/>
              <a:defRPr/>
            </a:pPr>
            <a:endParaRPr lang="ru-RU" sz="2800" dirty="0" smtClean="0"/>
          </a:p>
        </p:txBody>
      </p:sp>
      <p:pic>
        <p:nvPicPr>
          <p:cNvPr id="6" name="Picture 5" descr="C:\Users\user\Desktop\старый Рабочий стол\богатырск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440160" cy="1800200"/>
          </a:xfrm>
          <a:prstGeom prst="rect">
            <a:avLst/>
          </a:prstGeom>
          <a:noFill/>
        </p:spPr>
      </p:pic>
      <p:pic>
        <p:nvPicPr>
          <p:cNvPr id="7" name="Picture 4" descr="C:\Users\user\Desktop\старый Рабочий стол\бытов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93096"/>
            <a:ext cx="1507156" cy="1944216"/>
          </a:xfrm>
          <a:prstGeom prst="rect">
            <a:avLst/>
          </a:prstGeom>
          <a:noFill/>
        </p:spPr>
      </p:pic>
      <p:pic>
        <p:nvPicPr>
          <p:cNvPr id="8" name="Picture 2" descr="C:\Users\user\Desktop\старый Рабочий стол\волшебн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1584176" cy="1920046"/>
          </a:xfrm>
          <a:prstGeom prst="rect">
            <a:avLst/>
          </a:prstGeom>
          <a:noFill/>
        </p:spPr>
      </p:pic>
      <p:pic>
        <p:nvPicPr>
          <p:cNvPr id="9" name="Picture 1" descr="C:\Users\user\Desktop\старый Рабочий стол\о животны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1584176" cy="18884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ХОД РАБОТЫ: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719"/>
            <a:ext cx="8540750" cy="4320481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altLang="ru-RU" sz="2400" dirty="0" smtClean="0">
                <a:effectLst/>
              </a:rPr>
              <a:t> </a:t>
            </a:r>
            <a:endParaRPr lang="ru-RU" altLang="ru-RU" sz="2400" dirty="0" smtClean="0">
              <a:effectLst/>
            </a:endParaRPr>
          </a:p>
          <a:p>
            <a:pPr eaLnBrk="1" hangingPunct="1">
              <a:buNone/>
            </a:pPr>
            <a:r>
              <a:rPr lang="ru-RU" altLang="ru-RU" sz="2400" dirty="0" smtClean="0">
                <a:effectLst/>
              </a:rPr>
              <a:t> </a:t>
            </a:r>
            <a:r>
              <a:rPr lang="ru-RU" altLang="ru-RU" sz="2400" dirty="0" smtClean="0">
                <a:effectLst/>
                <a:latin typeface="Arial" pitchFamily="34" charset="0"/>
                <a:cs typeface="Arial" pitchFamily="34" charset="0"/>
              </a:rPr>
              <a:t>1.Было получено задание узнать из различных источников: что такое сказка, какие бывают типы сказок</a:t>
            </a:r>
            <a:r>
              <a:rPr lang="ru-RU" altLang="ru-RU" sz="2400" dirty="0" smtClean="0">
                <a:effectLst/>
              </a:rPr>
              <a:t>.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>
              <a:effectLst/>
            </a:endParaRP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>
              <a:effectLst/>
            </a:endParaRPr>
          </a:p>
          <a:p>
            <a:pPr eaLnBrk="1" hangingPunct="1"/>
            <a:endParaRPr lang="ru-RU" altLang="ru-RU" sz="2400" dirty="0" smtClean="0"/>
          </a:p>
          <a:p>
            <a:pPr>
              <a:buNone/>
            </a:pPr>
            <a:r>
              <a:rPr lang="ru-RU" altLang="ru-RU" sz="2400" dirty="0" smtClean="0">
                <a:effectLst/>
              </a:rPr>
              <a:t>   </a:t>
            </a:r>
          </a:p>
        </p:txBody>
      </p:sp>
      <p:pic>
        <p:nvPicPr>
          <p:cNvPr id="4" name="Picture 2" descr="F:\к проекту\PB153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348856" cy="3101010"/>
          </a:xfrm>
          <a:prstGeom prst="rect">
            <a:avLst/>
          </a:prstGeom>
          <a:noFill/>
        </p:spPr>
      </p:pic>
      <p:pic>
        <p:nvPicPr>
          <p:cNvPr id="5" name="Picture 3" descr="F:\к проекту\PB153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38094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528" y="188640"/>
            <a:ext cx="8640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altLang="ru-RU" sz="2400" dirty="0" smtClean="0"/>
              <a:t>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2.Проведено анкетирование среди учащихся нашего класса с целью узнать, какую роль сказки занимают в их жизни, смогут ли они сами придумать сказку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3906391"/>
          <a:ext cx="4752651" cy="295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99992" y="3977680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Альфия\Desktop\2014-11-26 1\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00" y="1412776"/>
            <a:ext cx="2278300" cy="2520280"/>
          </a:xfrm>
          <a:prstGeom prst="rect">
            <a:avLst/>
          </a:prstGeom>
          <a:noFill/>
        </p:spPr>
      </p:pic>
      <p:pic>
        <p:nvPicPr>
          <p:cNvPr id="1027" name="Picture 3" descr="C:\Users\Альфия\Desktop\2014-11-26 2\2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12776"/>
            <a:ext cx="2278300" cy="2520280"/>
          </a:xfrm>
          <a:prstGeom prst="rect">
            <a:avLst/>
          </a:prstGeom>
          <a:noFill/>
        </p:spPr>
      </p:pic>
      <p:pic>
        <p:nvPicPr>
          <p:cNvPr id="1028" name="Picture 4" descr="C:\Users\Альфия\Desktop\2014-11-26 3\3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12776"/>
            <a:ext cx="2232248" cy="2542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512" y="332656"/>
            <a:ext cx="864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altLang="ru-RU" sz="2400" dirty="0" smtClean="0"/>
              <a:t> 3.Было </a:t>
            </a:r>
            <a:r>
              <a:rPr lang="ru-RU" altLang="ru-RU" sz="2400" dirty="0" smtClean="0"/>
              <a:t>дано </a:t>
            </a:r>
            <a:r>
              <a:rPr lang="ru-RU" altLang="ru-RU" sz="2400" dirty="0" smtClean="0"/>
              <a:t>задание придумать собственную сказку.</a:t>
            </a:r>
            <a:endParaRPr lang="ru-RU" altLang="ru-RU" sz="2400" dirty="0">
              <a:solidFill>
                <a:srgbClr val="FFFF00"/>
              </a:solidFill>
            </a:endParaRPr>
          </a:p>
        </p:txBody>
      </p:sp>
      <p:pic>
        <p:nvPicPr>
          <p:cNvPr id="10" name="Picture 2" descr="C:\Users\user\Desktop\к проекту\PB203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36438" cy="2664296"/>
          </a:xfrm>
          <a:prstGeom prst="rect">
            <a:avLst/>
          </a:prstGeom>
          <a:noFill/>
        </p:spPr>
      </p:pic>
      <p:pic>
        <p:nvPicPr>
          <p:cNvPr id="11" name="Picture 3" descr="C:\Users\user\Desktop\к проекту\PB203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704" y="4221088"/>
            <a:ext cx="4074520" cy="2448272"/>
          </a:xfrm>
          <a:prstGeom prst="rect">
            <a:avLst/>
          </a:prstGeom>
          <a:noFill/>
        </p:spPr>
      </p:pic>
      <p:pic>
        <p:nvPicPr>
          <p:cNvPr id="12" name="Picture 4" descr="C:\Users\user\Desktop\к проекту\PB203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500" y="1412776"/>
            <a:ext cx="3840426" cy="259228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267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540750" cy="792638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>
                <a:effectLst/>
              </a:rPr>
              <a:t>    4. </a:t>
            </a: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Выступление одноклассников со своими вариантами собственных сказок.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7" name="Picture 3" descr="F:\к проекту\PB153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628776" cy="1971582"/>
          </a:xfrm>
          <a:prstGeom prst="rect">
            <a:avLst/>
          </a:prstGeom>
          <a:noFill/>
        </p:spPr>
      </p:pic>
      <p:pic>
        <p:nvPicPr>
          <p:cNvPr id="1028" name="Picture 4" descr="F:\к проекту\PB15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580771" cy="1935578"/>
          </a:xfrm>
          <a:prstGeom prst="rect">
            <a:avLst/>
          </a:prstGeom>
          <a:noFill/>
        </p:spPr>
      </p:pic>
      <p:pic>
        <p:nvPicPr>
          <p:cNvPr id="1029" name="Picture 5" descr="F:\к проекту\PB153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556768" cy="1917576"/>
          </a:xfrm>
          <a:prstGeom prst="rect">
            <a:avLst/>
          </a:prstGeom>
          <a:noFill/>
        </p:spPr>
      </p:pic>
      <p:pic>
        <p:nvPicPr>
          <p:cNvPr id="1030" name="Picture 6" descr="F:\к проекту\PB153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2700784" cy="2025588"/>
          </a:xfrm>
          <a:prstGeom prst="rect">
            <a:avLst/>
          </a:prstGeom>
          <a:noFill/>
        </p:spPr>
      </p:pic>
      <p:pic>
        <p:nvPicPr>
          <p:cNvPr id="1031" name="Picture 7" descr="F:\к проекту\PB153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01008"/>
            <a:ext cx="2700784" cy="2025588"/>
          </a:xfrm>
          <a:prstGeom prst="rect">
            <a:avLst/>
          </a:prstGeom>
          <a:noFill/>
        </p:spPr>
      </p:pic>
      <p:pic>
        <p:nvPicPr>
          <p:cNvPr id="1032" name="Picture 8" descr="F:\к проекту\PB1534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365104"/>
            <a:ext cx="2652779" cy="19895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6"/>
            <a:ext cx="8662987" cy="230425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/>
              <a:t>  5.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Разбор вместе с учителем каждой сказки: определение типа сказки, наличие сюжета, героев, поучительности, проблемы, жизненных выводов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1520" y="3501008"/>
            <a:ext cx="8640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altLang="ru-RU" sz="2400" dirty="0" smtClean="0"/>
              <a:t>  6. Выбор наиболее удачного варианта современной сказки путем голосования</a:t>
            </a:r>
          </a:p>
        </p:txBody>
      </p:sp>
      <p:pic>
        <p:nvPicPr>
          <p:cNvPr id="3075" name="Picture 3" descr="F:\к проекту\PB153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" y="4437112"/>
            <a:ext cx="3720413" cy="2232248"/>
          </a:xfrm>
          <a:prstGeom prst="rect">
            <a:avLst/>
          </a:prstGeom>
          <a:noFill/>
        </p:spPr>
      </p:pic>
      <p:pic>
        <p:nvPicPr>
          <p:cNvPr id="3077" name="Picture 5" descr="F:\к проекту\PB153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3672408" cy="2276872"/>
          </a:xfrm>
          <a:prstGeom prst="rect">
            <a:avLst/>
          </a:prstGeom>
          <a:noFill/>
        </p:spPr>
      </p:pic>
      <p:pic>
        <p:nvPicPr>
          <p:cNvPr id="3078" name="Picture 6" descr="F:\к проекту\PB15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20788"/>
            <a:ext cx="3384376" cy="20255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640"/>
            <a:ext cx="8662987" cy="591053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/>
              <a:t>  7.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Групповая работа по совершенствованию выбранной сказки: определение типа сказки, внесение дополнений в сюжет, количество и характер героев, создание иллюстраций</a:t>
            </a:r>
            <a:r>
              <a:rPr lang="ru-RU" sz="2400" dirty="0" smtClean="0"/>
              <a:t>.</a:t>
            </a:r>
          </a:p>
        </p:txBody>
      </p:sp>
      <p:pic>
        <p:nvPicPr>
          <p:cNvPr id="3074" name="Picture 2" descr="C:\Users\user\Desktop\к проекту\PB19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748790" cy="2061592"/>
          </a:xfrm>
          <a:prstGeom prst="rect">
            <a:avLst/>
          </a:prstGeom>
          <a:noFill/>
        </p:spPr>
      </p:pic>
      <p:pic>
        <p:nvPicPr>
          <p:cNvPr id="3075" name="Picture 3" descr="C:\Users\user\Desktop\к проекту\PB193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748789" cy="2061592"/>
          </a:xfrm>
          <a:prstGeom prst="rect">
            <a:avLst/>
          </a:prstGeom>
          <a:noFill/>
        </p:spPr>
      </p:pic>
      <p:pic>
        <p:nvPicPr>
          <p:cNvPr id="3076" name="Picture 4" descr="C:\Users\user\Desktop\к проекту\PB193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664296" cy="1998222"/>
          </a:xfrm>
          <a:prstGeom prst="rect">
            <a:avLst/>
          </a:prstGeom>
          <a:noFill/>
        </p:spPr>
      </p:pic>
      <p:pic>
        <p:nvPicPr>
          <p:cNvPr id="3077" name="Picture 5" descr="C:\Users\user\Desktop\к проекту\PB193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293096"/>
            <a:ext cx="3036822" cy="2277616"/>
          </a:xfrm>
          <a:prstGeom prst="rect">
            <a:avLst/>
          </a:prstGeom>
          <a:noFill/>
        </p:spPr>
      </p:pic>
      <p:pic>
        <p:nvPicPr>
          <p:cNvPr id="3078" name="Picture 6" descr="C:\Users\user\Desktop\к проекту\PB1934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355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Сказка как  литературный жанр</vt:lpstr>
      <vt:lpstr>ОБОСНОВАНИЕ ВЫБОРА:</vt:lpstr>
      <vt:lpstr> ЦЕЛЬ ПРОЕКТА:</vt:lpstr>
      <vt:lpstr>ХОД РАБОТЫ:</vt:lpstr>
      <vt:lpstr>Слайд 5</vt:lpstr>
      <vt:lpstr>Слайд 6</vt:lpstr>
      <vt:lpstr>Слайд 7</vt:lpstr>
      <vt:lpstr>Слайд 8</vt:lpstr>
      <vt:lpstr>Слайд 9</vt:lpstr>
      <vt:lpstr>.     8.Представление окончательного варианта сказки. </vt:lpstr>
      <vt:lpstr>Слайд 11</vt:lpstr>
      <vt:lpstr> ВЫВОДЫ: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СОБАКИ В ЖИЗНИ ЧЕЛОВЕКА</dc:title>
  <dc:creator>Люба</dc:creator>
  <dc:description>проект скачан с сайта МБОУ СОШ № 31 г. Новочеркасска_x000d_
http://school31novoch.ucoz.ru/</dc:description>
  <cp:lastModifiedBy>Альфия</cp:lastModifiedBy>
  <cp:revision>54</cp:revision>
  <dcterms:created xsi:type="dcterms:W3CDTF">2014-04-05T13:13:31Z</dcterms:created>
  <dcterms:modified xsi:type="dcterms:W3CDTF">2014-11-26T16:30:30Z</dcterms:modified>
</cp:coreProperties>
</file>