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1" r:id="rId6"/>
    <p:sldId id="259" r:id="rId7"/>
    <p:sldId id="262" r:id="rId8"/>
    <p:sldId id="261" r:id="rId9"/>
    <p:sldId id="272" r:id="rId10"/>
    <p:sldId id="263" r:id="rId11"/>
    <p:sldId id="273" r:id="rId12"/>
    <p:sldId id="264" r:id="rId13"/>
    <p:sldId id="265" r:id="rId14"/>
    <p:sldId id="266" r:id="rId15"/>
    <p:sldId id="267" r:id="rId16"/>
    <p:sldId id="268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70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kcy;&amp;ocy;&amp;scy;&amp;mcy;&amp;ocy;&amp;s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 космонавтики.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445224"/>
            <a:ext cx="6400800" cy="115212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Воспитатель: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Кармакулова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Анна Викторовна.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73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Scy;. &amp;Scy;&amp;acy;&amp;vcy;&amp;icy;&amp;tscy;&amp;kcy;&amp;acy;&amp;yacy;: &quot;&amp;Ncy;&amp;iecy;&amp;ocy;&amp;bcy;&amp;khcy;&amp;ocy;&amp;dcy;&amp;icy;&amp;mcy;&amp;ocy; &amp;icy;&amp;zcy;&amp;mcy;&amp;iecy;&amp;ncy;&amp;icy;&amp;tcy;&amp;softcy; &amp;pcy;&amp;ocy;&amp;lcy;&amp;icy;&amp;tcy;&amp;icy;&amp;kcy;&amp;ucy; &amp;gcy;&amp;ocy;&amp;scy;&amp;ucy;&amp;dcy;&amp;acy;&amp;rcy;&amp;scy;&amp;tcy;&amp;vcy;&amp;acy; &amp;vcy; &amp;ocy;&amp;tcy;&amp;ncy;&amp;ocy;&amp;shcy;&amp;iecy;&amp;ncy;&amp;icy;&amp;icy; &amp;kcy;&amp;ocy;&amp;scy;&amp;mcy;&amp;ocy;&amp;ncy;&amp;acy;&amp;vcy;&amp;tcy;&amp;icy;&amp;kcy;&amp;icy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29673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580526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Международный экипаж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65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Lcy;&amp;ucy;&amp;chcy;&amp;shcy;&amp;icy;&amp;iecy; &amp;ocy;&amp;bcy;&amp;ocy;&amp;icy; &amp;dcy;&amp;lcy;&amp;yacy; &amp;rcy;&amp;acy;&amp;bcy;&amp;ocy;&amp;chcy;&amp;iecy;&amp;gcy;&amp;ocy; &amp;scy;&amp;tcy;&amp;ocy;&amp;lcy;&amp;acy; - &amp;Ocy;&amp;bcy;&amp;ocy;&amp;icy;-&amp;Kcy;&amp;ocy;&amp;scy;&amp;mcy;&amp;ocy;&amp;scy; - &amp;Scy;&amp;kcy;&amp;acy;&amp;chcy;&amp;acy;&amp;tcy;&amp;softcy; &amp;ocy;&amp;bcy;&amp;ocy;&amp;icy; - &amp;Acy;&amp;mcy;&amp;iecy;&amp;rcy;&amp;icy;&amp;kcy;&amp;acy;&amp;ncy;&amp;tscy;&amp;ycy; &amp;ncy;&amp;acy; &amp;lcy;&amp;ucy;&amp;ncy;&amp;iecy;. &amp;Ocy;&amp;bcy;&amp;ocy;&amp;icy; &amp;dcy;&amp;lcy;&amp;yacy; &amp;scy;&amp;tcy;&amp;ocy;&amp;lcy;&amp;acy; &amp;kcy;&amp;ocy;&amp;scy;&amp;mcy;&amp;ocy;&amp;scy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6"/>
          <a:stretch/>
        </p:blipFill>
        <p:spPr bwMode="auto">
          <a:xfrm>
            <a:off x="773907" y="404664"/>
            <a:ext cx="7560840" cy="47873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43608" y="561080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Американские астронавты</a:t>
            </a:r>
          </a:p>
        </p:txBody>
      </p:sp>
    </p:spTree>
    <p:extLst>
      <p:ext uri="{BB962C8B-B14F-4D97-AF65-F5344CB8AC3E}">
        <p14:creationId xmlns:p14="http://schemas.microsoft.com/office/powerpoint/2010/main" val="239707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ocy;&amp;tcy;&amp;ocy; &amp;scy; &amp;Bcy;&amp;acy;&amp;jcy;&amp;kcy;&amp;ocy;&amp;ncy;&amp;ucy;&amp;rcy;&amp;acy; &quot; &amp;Mcy;&amp;icy;&amp;rcy; &amp;Rcy;&amp;acy;&amp;zcy;&amp;vcy;&amp;lcy;&amp;iecy;&amp;chcy;&amp;iecy;&amp;ncy;&amp;icy;&amp;jcy; &amp;ncy;&amp;acy; AltFas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20173" y="5667880"/>
            <a:ext cx="7575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Космодром Байконур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Казахстане</a:t>
            </a:r>
          </a:p>
        </p:txBody>
      </p:sp>
    </p:spTree>
    <p:extLst>
      <p:ext uri="{BB962C8B-B14F-4D97-AF65-F5344CB8AC3E}">
        <p14:creationId xmlns:p14="http://schemas.microsoft.com/office/powerpoint/2010/main" val="1369307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Kcy;&amp;acy;&amp;lcy;&amp;ucy;&amp;zhcy;&amp;scy;&amp;kcy;&amp;ucy;&amp;yucy; &amp;rcy;&amp;acy;&amp;kcy;&amp;iecy;&amp;tcy;&amp;ucy; &quot;&amp;Vcy;&amp;ocy;&amp;scy;&amp;tcy;&amp;ocy;&amp;kcy;&quot; &amp;ocy;&amp;tcy;&amp;rcy;&amp;iecy;&amp;scy;&amp;tcy;&amp;acy;&amp;vcy;&amp;rcy;&amp;icy;&amp;rcy;&amp;ucy;&amp;yucy;&amp;tcy; &amp;zcy;&amp;acy; 4 &amp;mcy;&amp;icy;&amp;lcy;&amp;lcy;&amp;icy;&amp;ocy;&amp;ncy;&amp;acy; - &amp;Ncy;&amp;ocy;&amp;vcy;&amp;ocy;&amp;scy;&amp;tcy;&amp;icy; &amp;Kcy;&amp;acy;&amp;lcy;&amp;ucy;&amp;gcy;&amp;icy; - &amp;Ncy;&amp;ocy;&amp;vcy;&amp;ocy;&amp;scy;&amp;tcy;&amp;icy; - &amp;Kcy;&amp;acy;&amp;lcy;&amp;ucy;&amp;zhcy;&amp;scy;&amp;kcy;&amp;icy;&amp;jcy; &amp;pcy;&amp;iecy;&amp;rcy;&amp;iecy;&amp;kcy;&amp;rcy;&amp;iecy;&amp;scy;&amp;tcy;&amp;ocy;&amp;kcy; &amp;Kcy;&amp;acy;&amp;lcy;&amp;ucy;&amp;gcy;&amp;acy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02"/>
          <a:stretch/>
        </p:blipFill>
        <p:spPr bwMode="auto">
          <a:xfrm>
            <a:off x="611560" y="548680"/>
            <a:ext cx="7776864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024524" y="5733256"/>
            <a:ext cx="3196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Ракета Восток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17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CHcy;&amp;iecy;&amp;lcy;&amp;yacy;&amp;bcy;&amp;icy;&amp;ncy;&amp;scy;&amp;kcy; - &amp;Rcy;&amp;acy;&amp;kcy;&amp;iecy;&amp;tcy;&amp;ucy; &amp;scy; &amp;kcy;&amp;ocy;&amp;rcy;&amp;acy;&amp;bcy;&amp;lcy;&amp;iecy;&amp;mcy; &quot;&amp;Scy;&amp;ocy;&amp;yucy;&amp;zcy; &amp;Tcy;&amp;Mcy;&amp;Acy;-01&amp;Mcy;&quot; &amp;ucy;&amp;scy;&amp;tcy;&amp;acy;&amp;ncy;&amp;ocy;&amp;vcy;&amp;yacy;&amp;tcy; &amp;ncy;&amp;acy; &quot;&amp;gcy;&amp;acy;&amp;gcy;&amp;acy;&amp;rcy;&amp;icy;&amp;ncy;&amp;scy;&amp;kcy;&amp;icy;&amp;jcy;&quot; &amp;scy;&amp;tcy;&amp;acy;&amp;rcy;&amp;tcy; &amp;ncy;&amp;ocy;&amp;vcy;&amp;ocy;&amp;scy;&amp;tcy;&amp;icy; &amp;dcy;&amp;ncy;&amp;yacy;, &amp;pcy;&amp;ocy;&amp;scy;&amp;lcy;&amp;iecy;&amp;dcy;&amp;ncy;&amp;icy;&amp;iecy; &amp;ncy;&amp;ocy;&amp;vcy;&amp;ocy;&amp;scy;&amp;tcy;&amp;icy;, &amp;lcy;&amp;iecy;&amp;ncy;&amp;tcy;&amp;acy; &amp;ncy;&amp;ocy;&amp;vcy;&amp;ocy;&amp;scy;&amp;tcy;&amp;iecy;&amp;jcy; &amp;icy;&amp;zcy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88"/>
          <a:stretch/>
        </p:blipFill>
        <p:spPr bwMode="auto">
          <a:xfrm>
            <a:off x="827584" y="836712"/>
            <a:ext cx="7416824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43608" y="5446965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Ракета носителя Союз –ФГ</a:t>
            </a:r>
          </a:p>
        </p:txBody>
      </p:sp>
    </p:spTree>
    <p:extLst>
      <p:ext uri="{BB962C8B-B14F-4D97-AF65-F5344CB8AC3E}">
        <p14:creationId xmlns:p14="http://schemas.microsoft.com/office/powerpoint/2010/main" val="3956973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rcy;&amp;ocy;&amp;scy;&amp;mcy;&amp;ocy;&amp;tcy;&amp;rcy; &amp;tcy;&amp;iecy;&amp;mcy;&amp;ycy; - &amp;Ncy;&amp;ocy;&amp;vcy;&amp;ocy;&amp;scy;&amp;tcy;&amp;icy; &amp;scy;&amp;pcy;&amp;ucy;&amp;tcy;&amp;ncy;&amp;icy;&amp;kcy;&amp;ocy;&amp;vcy; * MEGASAT.ORG.RU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8" b="11493"/>
          <a:stretch/>
        </p:blipFill>
        <p:spPr bwMode="auto">
          <a:xfrm>
            <a:off x="755576" y="836712"/>
            <a:ext cx="7776864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2" y="587727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Ракета-носителя Восход-1</a:t>
            </a:r>
          </a:p>
        </p:txBody>
      </p:sp>
    </p:spTree>
    <p:extLst>
      <p:ext uri="{BB962C8B-B14F-4D97-AF65-F5344CB8AC3E}">
        <p14:creationId xmlns:p14="http://schemas.microsoft.com/office/powerpoint/2010/main" val="1258245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Mcy;&amp;icy;&amp;rcy; 23 &amp;mcy;&amp;acy;&amp;rcy;&amp;tcy;&amp;acy; 2001 &amp;gcy;&amp;ocy;&amp;dcy;&amp;acy;: &amp;Ocy;&amp;gcy;&amp;ncy;&amp;iecy;&amp;ncy;&amp;ncy;&amp;ycy;&amp;jcy; &amp;vcy;&amp;khcy;&amp;ocy;&amp;dcy; &amp;vcy; &amp;acy;&amp;tcy;&amp;mcy;&amp;ocy;&amp;scy;&amp;fcy;&amp;iecy;&amp;rcy;&amp;u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074669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97322" y="598615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 Мир-1</a:t>
            </a:r>
          </a:p>
        </p:txBody>
      </p:sp>
    </p:spTree>
    <p:extLst>
      <p:ext uri="{BB962C8B-B14F-4D97-AF65-F5344CB8AC3E}">
        <p14:creationId xmlns:p14="http://schemas.microsoft.com/office/powerpoint/2010/main" val="1659413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kcy;&amp;ocy;&amp;scy;&amp;mcy;&amp;ocy;&amp;s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40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Ncy;&amp;acy;&amp;ucy;&amp;kcy;&amp;acy; :: &amp;Tcy;&amp;iecy;&amp;gcy;&amp;icy; :: InterRigh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277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YUcy;&amp;Bcy;&amp;Icy;&amp;Lcy;&amp;IEcy;&amp;Jcy; &amp;Pcy;&amp;Ocy;&amp;Lcy;&amp;IEcy;&amp;Tcy;&amp;Acy; &amp;Pcy;&amp;IEcy;&amp;Rcy;&amp;Vcy;&amp;Ocy;&amp;Gcy;&amp;Ocy; &amp;Icy;&amp;Scy;&amp;Kcy;&amp;Ucy;&amp;Scy;&amp;Scy;&amp;Tcy;&amp;Vcy;&amp;IEcy;&amp;Ncy;&amp;Ncy;&amp;Ocy;&amp;Gcy;&amp;Ocy; &amp;Scy;&amp;Pcy;&amp;Ucy;&amp;Tcy;&amp;Ncy;&amp;Icy;&amp;Kcy;&amp;Acy; &amp;Zcy;&amp;IEcy;&amp;Mcy;&amp;Lcy;&amp;I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6944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11560" y="584213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Ученые конструкторы</a:t>
            </a:r>
          </a:p>
        </p:txBody>
      </p:sp>
    </p:spTree>
    <p:extLst>
      <p:ext uri="{BB962C8B-B14F-4D97-AF65-F5344CB8AC3E}">
        <p14:creationId xmlns:p14="http://schemas.microsoft.com/office/powerpoint/2010/main" val="246858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Pcy;&amp;rcy;&amp;iecy;&amp;zcy;&amp;iecy;&amp;ncy;&amp;tcy;&amp;acy;&amp;tscy;&amp;icy;&amp;yacy; &amp;pcy;&amp;rcy;&amp;ocy;&amp;iecy;&amp;kcy;&amp;tcy;&amp;acy; &quot;&amp;Kcy;&amp;ocy;&amp;scy;&amp;mcy;&amp;icy;&amp;chcy;&amp;iecy;&amp;scy;&amp;kcy;&amp;ocy;&amp;iecy; &amp;pcy;&amp;ucy;&amp;tcy;&amp;iecy;&amp;shcy;&amp;iecy;&amp;scy;&amp;tcy;&amp;vcy;&amp;icy;&amp;iecy;&quot; - &amp;Dcy;&amp;lcy;&amp;yacy; &amp;vcy;&amp;ocy;&amp;scy;&amp;pcy;&amp;icy;&amp;tcy;&amp;acy;&amp;tcy;&amp;iecy;&amp;lcy;&amp;iecy;&amp;jcy; &amp;dcy;&amp;iecy;&amp;tcy;&amp;scy;&amp;kcy;&amp;icy;&amp;khcy; &amp;scy;&amp;acy;&amp;dcy;&amp;ocy;&amp;vcy; - &amp;Mcy;&amp;acy;&amp;acy;&amp;acy;&amp;mcy;.&amp;rcy;&amp;u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936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 &amp;lcy;&amp;iecy;&amp;tcy; &amp;scy; &amp;mcy;&amp;ocy;&amp;mcy;&amp;iecy;&amp;ncy;&amp;tcy;&amp;acy; &amp;zcy;&amp;acy;&amp;pcy;&amp;ucy;&amp;scy;&amp;kcy;&amp;acy; &amp;pcy;&amp;iecy;&amp;rcy;&amp;vcy;&amp;ocy;&amp;gcy;&amp;ocy; &amp;scy;&amp;pcy;&amp;ucy;&amp;tcy;&amp;ncy;&amp;icy;&amp;kcy;&amp;acy; &amp;Zcy;&amp;iecy;&amp;mcy;&amp;lcy;&amp;icy;. &amp;Kcy;&amp;acy;&amp;kcy; &amp;ecy;&amp;tcy;&amp;ocy; &amp;bcy;&amp;ycy;&amp;lcy;&amp;ocy; - MediaPo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136904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448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O &amp;bcy;&amp;lcy;&amp;ocy;&amp;gcy; &amp;gcy;&amp;dcy;&amp;iecy; &amp;pcy;&amp;acy;&amp;lcy;&amp;yacy;&amp;tcy; &amp;tcy;&amp;iecy;&amp;mcy;&amp;ycy;&amp;Dcy;&amp;Pcy;&amp;Pcy; &amp;Bcy;&amp;iecy;&amp;gcy;&amp;ucy;&amp;ncy;&amp;acy; - &amp;Scy;&amp;pcy;&amp;ucy;&amp;tcy;&amp;ncy;&amp;icy;&amp;k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71983" y="5719887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искусственный спутник Земли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038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Bcy;&amp;iecy;&amp;lcy;&amp;kcy;&amp;acy; &amp;icy; &amp;scy;&amp;tcy;&amp;rcy;&amp;iecy;&amp;lcy;&amp;kcy;&amp;acy; - &amp;Pcy;&amp;rcy;&amp;iecy;&amp;zcy;&amp;iecy;&amp;ncy;&amp;tcy;&amp;acy;&amp;tscy;&amp;icy;&amp;yacy; 15647/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r="5328" b="5289"/>
          <a:stretch/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038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rcy;&amp;iecy;&amp;dcy;&amp;iecy;&amp;lcy;&amp;ycy; &amp;kcy;&amp;ocy;&amp;scy;&amp;mcy;&amp;ocy;&amp;scy;&amp;acy;. &amp;Vcy;&amp;ycy;&amp;scy;&amp;shcy;&amp;acy;&amp;yacy; &amp;zhcy;&amp;icy;&amp;zcy;&amp;ncy;&amp;softcy;. &amp;Kcy;&amp;ocy;&amp;scy;&amp;mcy;&amp;icy;&amp;chcy;&amp;iecy;&amp;scy;&amp;kcy;&amp;icy;&amp;iecy; &amp;dcy;&amp;ocy;&amp;scy;&amp;tcy;&amp;icy;&amp;zhcy;&amp;iecy;&amp;ncy;&amp;icy;&amp;yacy; &amp;dcy;&amp;ocy;&amp;kcy;&amp;ucy;&amp;mcy;&amp;iecy;&amp;ncy;&amp;tcy;&amp;acy;&amp;lcy;&amp;softcy;&amp;ncy;&amp;ycy;&amp;iecy; &amp;fcy;&amp;icy;&amp;lcy;&amp;softcy;&amp;mcy;&amp;ycy; &amp;ocy;&amp;ncy;&amp;lcy;&amp;acy;&amp;jcy;&amp;ncy; &amp;scy;&amp;mcy;&amp;ocy;&amp;tcy;&amp;rcy;&amp;iecy;&amp;tcy;&amp;softcy; &amp;bcy;&amp;iecy;&amp;scy;&amp;pcy;&amp;lcy;&amp;acy;&amp;tcy;&amp;ncy;&amp;o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5576" y="613017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Космическая ракета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53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Mcy;&amp;iecy;&amp;scy;&amp;yacy;&amp;tscy; &amp;vcy; &amp;kcy;&amp;ocy;&amp;scy;&amp;mcy;&amp;ocy;&amp;scy;&amp;iecy;: &amp;acy;&amp;vcy;&amp;gcy;&amp;ucy;&amp;scy;&amp;tcy; 20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4936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06889" y="599615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Тренировка космонавтов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58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ULP FICTION - &quot;&amp;Ecy;&amp;jcy;. &amp;Ncy;&amp;iecy;&amp;bcy;&amp;ocy;, &amp;scy;&amp;ncy;&amp;icy;&amp;mcy;&amp;icy;&amp;tcy;&amp;iecy; &amp;shcy;&amp;lcy;&amp;yacy;&amp;pcy;&amp;ucy;!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416824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924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Tcy;&amp;ucy;&amp;rcy; 13: &amp;TScy;&amp;Fcy;-18, &amp;vcy;&amp;iecy;&amp;scy;&amp;tcy;&amp;icy;&amp;bcy;&amp;ucy;&amp;lcy;&amp;yacy;&amp;rcy;&amp;ncy;&amp;ycy;&amp;iecy; &amp;tcy;&amp;rcy;&amp;iecy;&amp;ncy;&amp;icy;&amp;rcy;&amp;ocy;&amp;vcy;&amp;kcy;&amp;icy;, &amp;kcy;&amp;ocy;&amp;scy;&amp;mcy;&amp;icy;&amp;chcy;&amp;iecy;&amp;scy;&amp;kcy;&amp;ocy;&amp;iecy; &amp;pcy;&amp;icy;&amp;tcy;&amp;acy;&amp;ncy;&amp;icy;&amp;iecy;, &quot;&amp;Vcy;&amp;ycy;&amp;khcy;&amp;ocy;&amp;dcy;-2&quot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" r="5969" b="17355"/>
          <a:stretch/>
        </p:blipFill>
        <p:spPr bwMode="auto">
          <a:xfrm>
            <a:off x="539552" y="548680"/>
            <a:ext cx="8208912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35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Ocy;&amp;chcy;&amp;iecy;&amp;ncy;&amp;softcy; &amp;icy;&amp;ncy;&amp;tcy;&amp;iecy;&amp;rcy;&amp;iecy;&amp;scy;&amp;ncy;&amp;ycy;&amp;iecy; &amp;icy; &amp;bcy;&amp;ocy;&amp;lcy;&amp;softcy;&amp;shcy;&amp;icy;&amp;iecy; &amp;fcy;&amp;ocy;&amp;tcy;&amp;ocy;&amp;gcy;&amp;rcy;&amp;acy;&amp;fcy;&amp;icy;&amp;icy; &amp;Bcy;&amp;acy;&amp;jcy;&amp;kcy;&amp;ocy;&amp;ncy;&amp;ucy;&amp;rcy;&amp;acy; (26 &amp;fcy;&amp;ocy;&amp;tcy;&amp;ocy;) &quot; &amp;Tcy;&amp;rcy;&amp;icy;&amp;ncy;&amp;icy;&amp;kcy;&amp;scy;&amp;i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68952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043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Scy;&amp;ocy;&amp;ocy;&amp;bcy;&amp;shchcy;&amp;iecy;&amp;ncy;&amp;icy;&amp;yacy; &amp;pcy;&amp;ocy;&amp;lcy;&amp;softcy;&amp;zcy;&amp;ocy;&amp;vcy;&amp;acy;&amp;tcy;&amp;iecy;&amp;lcy;&amp;yacy; - tolik00000 &quot; &amp;Scy;&amp;tcy;&amp;rcy;&amp;acy;&amp;ncy;&amp;icy;&amp;tscy;&amp;acy; 64 &quot; &amp;Scy;&amp;pcy;&amp;ucy;&amp;tcy;&amp;ncy;&amp;icy;&amp;kcy;&amp;ocy;&amp;vcy;&amp;ycy;&amp;jcy; &amp;mcy;&amp;icy;&amp;r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68952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900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Fcy;&amp;ocy;&amp;tcy;&amp;ocy;@Mail.Ru: &amp;scy;&amp;iecy;&amp;rcy;&amp;gcy;&amp;iecy;&amp;jcy; &amp;ucy;&amp;ucy;&amp;ucy;&amp;ucy;&amp;ucy;&amp;ucy;&amp;ucy;&amp;ucy;&amp;ucy;&amp;ucy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12"/>
            <a:ext cx="9324528" cy="68400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71600" y="119675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92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Ecy;&amp;rcy;&amp;acy; &amp;kcy;&amp;ocy;&amp;scy;&amp;mcy;&amp;ocy;&amp;ncy;&amp;acy;&amp;vcy;&amp;tcy;&amp;icy;&amp;kcy;&amp;icy; - &amp;Icy;&amp;scy;&amp;tcy;&amp;ocy;&amp;rcy;&amp;icy;&amp;yacy; - &amp;Kcy;&amp;acy;&amp;tcy;&amp;acy;&amp;lcy;&amp;ocy;&amp;gcy; &amp;scy;&amp;tcy;&amp;acy;&amp;tcy;&amp;iecy;&amp;jcy; - &amp;Pcy;&amp;rcy;&amp;ocy;&amp;rcy;&amp;ycy;&amp;v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904656" cy="6093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008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ocy;&amp;tcy;&amp;ocy;&amp;pcy;&amp;ocy;&amp;dcy;&amp;bcy;&amp;ocy;&amp;rcy;&amp;kcy;&amp;acy; (55 &amp;fcy;&amp;ocy;&amp;tcy;&amp;ocy;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95" y="548680"/>
            <a:ext cx="8208912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401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Kcy;&amp;ocy;&amp;lcy;&amp;lcy;&amp;iecy;&amp;kcy;&amp;tscy;&amp;icy;&amp;yacy;: &quot;&amp;Kcy;&amp;ocy;&amp;scy;&amp;mcy;&amp;ocy;&amp;scy;&quot;. &amp;Mcy;&amp;ucy;&amp;zcy;&amp;ycy;&amp;kcy;&amp;acy;&amp;lcy;&amp;softcy;&amp;ncy;&amp;acy;&amp;yacy; &amp;pcy;&amp;rcy;&amp;iecy;&amp;zcy;&amp;iecy;&amp;ncy;&amp;tcy;&amp;acy;&amp;tscy;&amp;icy;&amp;yacy; &amp;dcy;&amp;lcy;&amp;yacy; &amp;dcy;&amp;iecy;&amp;tcy;&amp;iecy;&amp;jcy; &amp;dcy;&amp;ocy;&amp;shcy;&amp;kcy;&amp;ocy;…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r="15990"/>
          <a:stretch/>
        </p:blipFill>
        <p:spPr bwMode="auto">
          <a:xfrm>
            <a:off x="1245113" y="404664"/>
            <a:ext cx="6578983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77964" y="5925619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Юрий Гагарин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Валентина Терешкова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&amp;Scy;&amp;acy;&amp;mcy;&amp;acy;&amp;yacy; &amp;vcy;&amp;iecy;&amp;lcy;&amp;icy;&amp;kcy;&amp;acy;&amp;yacy; &amp;zhcy;&amp;iecy;&amp;ncy;&amp;shchcy;&amp;icy;&amp;ncy;&amp;acy; * &amp;Lcy;&amp;yucy;&amp;dcy;&amp;i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840760" cy="518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708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Ocy;&amp;scy;&amp;vcy;&amp;ocy;&amp;iecy;&amp;ncy;&amp;icy;&amp;iecy; &amp;kcy;&amp;ocy;&amp;scy;&amp;mcy;&amp;ocy;&amp;scy;&amp;acy; - &amp;ZHcy;&amp;IEcy;&amp;Ncy;&amp;SHCHcy;&amp;Icy;&amp;Ncy;&amp;Ycy;-&amp;Kcy;&amp;Ocy;&amp;Scy;&amp;Mcy;&amp;Ocy;&amp;Ncy;&amp;Acy;&amp;Vcy;&amp;Tcy;&amp;Ycy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0" t="6922" r="51190" b="7638"/>
          <a:stretch/>
        </p:blipFill>
        <p:spPr bwMode="auto">
          <a:xfrm>
            <a:off x="539552" y="404664"/>
            <a:ext cx="5184576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940152" y="2369939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Светлана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Савицкая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92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Acy;&amp;scy;&amp;tcy;&amp;rcy;&amp;ocy;&amp;gcy;&amp;acy;&amp;lcy;&amp;acy;&amp;kcy;&amp;tcy;&amp;icy;&amp;kcy;&amp;acy; * &amp;Pcy;&amp;rcy;&amp;ocy;&amp;scy;&amp;mcy;&amp;ocy;&amp;tcy;&amp;rcy; &amp;tcy;&amp;iecy;&amp;mcy;&amp;ycy; - &amp;Vcy; &amp;ecy;&amp;tcy;&amp;ocy;&amp;tcy; &amp;dcy;&amp;iecy;&amp;ncy;&amp;softcy;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408712" cy="58313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059831" y="8211"/>
            <a:ext cx="3501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Алексей Леонов.</a:t>
            </a:r>
          </a:p>
        </p:txBody>
      </p:sp>
    </p:spTree>
    <p:extLst>
      <p:ext uri="{BB962C8B-B14F-4D97-AF65-F5344CB8AC3E}">
        <p14:creationId xmlns:p14="http://schemas.microsoft.com/office/powerpoint/2010/main" val="1437089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quot;&amp;CHcy;&amp;acy;&amp;jcy;&amp;kcy;&amp;acy;&quot; &amp;ncy;&amp;acy; &amp;ocy;&amp;rcy;&amp;bcy;&amp;icy;&amp;tcy;&amp;iecy;. &amp;CHcy;&amp;iecy;&amp;mcy; &amp;Vcy;&amp;acy;&amp;lcy;&amp;iecy;&amp;ncy;&amp;tcy;&amp;icy;&amp;ncy;&amp;acy; &amp;Tcy;&amp;iecy;&amp;rcy;&amp;iecy;&amp;shcy;&amp;kcy;&amp;ocy;&amp;vcy;&amp;acy; &amp;pcy;&amp;rcy;&amp;ocy;&amp;gcy;&amp;n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2088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1600" y="569812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Одиночные полёты в космос.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1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57</Words>
  <Application>Microsoft Office PowerPoint</Application>
  <PresentationFormat>Экран (4:3)</PresentationFormat>
  <Paragraphs>20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День космонавтики.</vt:lpstr>
      <vt:lpstr>Презентация PowerPoint</vt:lpstr>
      <vt:lpstr>Презентация PowerPoint</vt:lpstr>
      <vt:lpstr>Презентация PowerPoint</vt:lpstr>
      <vt:lpstr>Презентация PowerPoint</vt:lpstr>
      <vt:lpstr>Валентина Терешкова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2015-03-19T07:48:51Z</dcterms:created>
  <dcterms:modified xsi:type="dcterms:W3CDTF">2015-03-19T13:13:18Z</dcterms:modified>
</cp:coreProperties>
</file>