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Технология составления психокоррекционных программ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педагог-психолог А.Б. Коротовских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МАОУ «Новозаимская СОШ»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2015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коррекционной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Цель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Задачи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Принципы коррекционной работы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Критерии отбора в коррекционную группу</a:t>
            </a:r>
          </a:p>
          <a:p>
            <a:pPr marL="514350" indent="-514350">
              <a:buAutoNum type="arabicPeriod"/>
            </a:pPr>
            <a:r>
              <a:rPr lang="ru-RU" dirty="0" smtClean="0"/>
              <a:t>Ожидаемый результат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Направления коррекционной работы, этапы программы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Тематический план-сетка программы</a:t>
            </a:r>
          </a:p>
          <a:p>
            <a:pPr marL="514350" indent="-514350">
              <a:buAutoNum type="arabicPeriod"/>
            </a:pPr>
            <a:r>
              <a:rPr lang="ru-RU" dirty="0" smtClean="0"/>
              <a:t>Факторы, механизмы и условия коррекционной работы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Формы работы с клиентом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Методики и техники коррекционной работы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Особенности организации занятий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Критерии эффективности программы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Цели коррекции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должны формулироваться в позитивной форме</a:t>
            </a:r>
          </a:p>
          <a:p>
            <a:r>
              <a:rPr lang="ru-RU" dirty="0" smtClean="0"/>
              <a:t>должны быть реалистичны</a:t>
            </a:r>
          </a:p>
          <a:p>
            <a:r>
              <a:rPr lang="ru-RU" dirty="0" smtClean="0"/>
              <a:t>учитывать дальнюю и ближайшую перспективу развития ребенка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b="1" i="1" u="sng" dirty="0" smtClean="0"/>
              <a:t>Задачи-</a:t>
            </a:r>
          </a:p>
          <a:p>
            <a:pPr>
              <a:buNone/>
            </a:pPr>
            <a:r>
              <a:rPr lang="ru-RU" dirty="0" smtClean="0"/>
              <a:t>Это конкретизация цели, дробление её на части</a:t>
            </a:r>
          </a:p>
          <a:p>
            <a:pPr>
              <a:buNone/>
            </a:pPr>
            <a:r>
              <a:rPr lang="ru-RU" dirty="0" smtClean="0"/>
              <a:t>Задание:  сформулировать цель и задачи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u="sng" dirty="0" smtClean="0"/>
              <a:t>Принципы коррекции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Принцип системности коррекционных, профилактических и развивающих задач.</a:t>
            </a:r>
          </a:p>
          <a:p>
            <a:r>
              <a:rPr lang="ru-RU" sz="2400" dirty="0" smtClean="0"/>
              <a:t>Принцип единства коррекции и диагностики.</a:t>
            </a:r>
          </a:p>
          <a:p>
            <a:r>
              <a:rPr lang="ru-RU" sz="2400" dirty="0" smtClean="0"/>
              <a:t>Принцип приоритетности коррекции каузального типа.</a:t>
            </a:r>
          </a:p>
          <a:p>
            <a:r>
              <a:rPr lang="ru-RU" sz="2400" dirty="0" smtClean="0"/>
              <a:t>Деятельностный принцип коррекции.</a:t>
            </a:r>
          </a:p>
          <a:p>
            <a:r>
              <a:rPr lang="ru-RU" sz="2400" dirty="0" smtClean="0"/>
              <a:t>Принцип учёта возрастно-психологических и индивидуальных особенностей клиента.</a:t>
            </a:r>
          </a:p>
          <a:p>
            <a:r>
              <a:rPr lang="ru-RU" sz="2400" dirty="0" smtClean="0"/>
              <a:t>Принцип комплексности методов психологического воздействия.</a:t>
            </a:r>
          </a:p>
          <a:p>
            <a:r>
              <a:rPr lang="ru-RU" sz="2400" dirty="0" smtClean="0"/>
              <a:t>Принцип активного привлечения ближайшего социального окружения к участию в коррекционной программе.</a:t>
            </a:r>
          </a:p>
          <a:p>
            <a:r>
              <a:rPr lang="ru-RU" sz="2400" dirty="0" smtClean="0"/>
              <a:t>Принцип усложнения.</a:t>
            </a:r>
          </a:p>
          <a:p>
            <a:r>
              <a:rPr lang="ru-RU" sz="2400" dirty="0" smtClean="0"/>
              <a:t>Учёт эмоциональной сложности материала.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/>
            </a:pPr>
            <a:r>
              <a:rPr lang="ru-RU" dirty="0" smtClean="0"/>
              <a:t>Психокоррекционный комплекс включает в себя 4 основных блока:</a:t>
            </a:r>
          </a:p>
          <a:p>
            <a:pPr lvl="0">
              <a:buNone/>
              <a:defRPr/>
            </a:pPr>
            <a:r>
              <a:rPr lang="ru-RU" dirty="0" smtClean="0"/>
              <a:t>А) Диагностический блок. </a:t>
            </a:r>
          </a:p>
          <a:p>
            <a:pPr lvl="0">
              <a:buNone/>
              <a:defRPr/>
            </a:pPr>
            <a:r>
              <a:rPr lang="ru-RU" dirty="0" smtClean="0"/>
              <a:t>Б) Установочный блок</a:t>
            </a:r>
          </a:p>
          <a:p>
            <a:pPr lvl="0">
              <a:buNone/>
              <a:defRPr/>
            </a:pPr>
            <a:r>
              <a:rPr lang="ru-RU" dirty="0" smtClean="0"/>
              <a:t>В) Коррекционный блок</a:t>
            </a:r>
          </a:p>
          <a:p>
            <a:pPr lvl="0">
              <a:buNone/>
              <a:defRPr/>
            </a:pPr>
            <a:r>
              <a:rPr lang="ru-RU" dirty="0" smtClean="0"/>
              <a:t>Г) Блок оценки эффективности коррекционных воздействий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коррекционной работы, этапы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механизмы и условия коррекционной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Механизмы коррекционного воздействия: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Сообщение информации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Внушение надежды</a:t>
            </a:r>
          </a:p>
          <a:p>
            <a:pPr marL="514350" indent="-514350">
              <a:buAutoNum type="arabicPeriod"/>
            </a:pPr>
            <a:r>
              <a:rPr lang="ru-RU" dirty="0" smtClean="0"/>
              <a:t>Универсальность страданий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Альтруизм</a:t>
            </a:r>
          </a:p>
          <a:p>
            <a:pPr marL="514350" indent="-514350">
              <a:buAutoNum type="arabicPeriod"/>
            </a:pPr>
            <a:r>
              <a:rPr lang="ru-RU" dirty="0" smtClean="0"/>
              <a:t>Эмоциональная поддержка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Конфронтация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обратной связи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Научение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Факторы:</a:t>
            </a:r>
          </a:p>
          <a:p>
            <a:pPr marL="514350" indent="-514350">
              <a:buNone/>
            </a:pPr>
            <a:r>
              <a:rPr lang="ru-RU" dirty="0" smtClean="0"/>
              <a:t>Развитие техники межличностного общения</a:t>
            </a:r>
          </a:p>
          <a:p>
            <a:pPr marL="514350" indent="-514350">
              <a:buNone/>
            </a:pPr>
            <a:r>
              <a:rPr lang="ru-RU" dirty="0" smtClean="0"/>
              <a:t>Имитационное поведение</a:t>
            </a:r>
          </a:p>
          <a:p>
            <a:pPr marL="514350" indent="-514350">
              <a:buNone/>
            </a:pPr>
            <a:r>
              <a:rPr lang="ru-RU" dirty="0" smtClean="0"/>
              <a:t>Интерперсональное влияние</a:t>
            </a:r>
          </a:p>
          <a:p>
            <a:pPr marL="514350" indent="-514350">
              <a:buNone/>
            </a:pPr>
            <a:r>
              <a:rPr lang="ru-RU" dirty="0" smtClean="0"/>
              <a:t>Групповая сплочённость</a:t>
            </a:r>
          </a:p>
          <a:p>
            <a:pPr marL="514350" indent="-514350">
              <a:buNone/>
            </a:pPr>
            <a:r>
              <a:rPr lang="ru-RU" dirty="0" smtClean="0"/>
              <a:t>Катарсис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Методики и техники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Поведенческая </a:t>
            </a:r>
            <a:r>
              <a:rPr lang="ru-RU" dirty="0" err="1" smtClean="0"/>
              <a:t>психокоррекция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Тренинги (релаксации, эмоциональные, поведения, общения), «жетонный метод», имаго-метод</a:t>
            </a:r>
          </a:p>
          <a:p>
            <a:pPr>
              <a:buNone/>
            </a:pPr>
            <a:r>
              <a:rPr lang="ru-RU" dirty="0" err="1" smtClean="0"/>
              <a:t>Игротерапия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Арттерапия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Психогимнастика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255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Технология составления психокоррекционных программ</vt:lpstr>
      <vt:lpstr>Структура коррекционной программы</vt:lpstr>
      <vt:lpstr> Цели коррекции </vt:lpstr>
      <vt:lpstr>Принципы коррекции</vt:lpstr>
      <vt:lpstr>Направления коррекционной работы, этапы программы</vt:lpstr>
      <vt:lpstr>Факторы, механизмы и условия коррекционной работы </vt:lpstr>
      <vt:lpstr>Методики и техники коррекционной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составления психокоррекционных программ</dc:title>
  <dc:creator>antonina</dc:creator>
  <cp:lastModifiedBy>antonina</cp:lastModifiedBy>
  <cp:revision>17</cp:revision>
  <dcterms:created xsi:type="dcterms:W3CDTF">2015-08-19T10:41:19Z</dcterms:created>
  <dcterms:modified xsi:type="dcterms:W3CDTF">2015-08-19T15:11:52Z</dcterms:modified>
</cp:coreProperties>
</file>