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B4C38E-3B67-4F79-8487-E078DCE30DED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893AB5-0844-4D52-9B4D-A95211560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714752"/>
            <a:ext cx="6400800" cy="714380"/>
          </a:xfrm>
        </p:spPr>
        <p:txBody>
          <a:bodyPr/>
          <a:lstStyle/>
          <a:p>
            <a:r>
              <a:rPr lang="ru-RU" dirty="0" smtClean="0"/>
              <a:t>ПАЛЬЧИКОВЫЕ ИГРЫ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Развитие мелкой моторики у детей от 1 года до 3 лет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643570" y="1447800"/>
            <a:ext cx="3039420" cy="426721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Сорока - </a:t>
            </a:r>
            <a:r>
              <a:rPr lang="ru-RU" dirty="0" err="1" smtClean="0"/>
              <a:t>сорока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Кашку варила, </a:t>
            </a:r>
          </a:p>
          <a:p>
            <a:pPr algn="ctr">
              <a:buNone/>
            </a:pPr>
            <a:r>
              <a:rPr lang="ru-RU" dirty="0" smtClean="0"/>
              <a:t>Деток кормила.</a:t>
            </a:r>
          </a:p>
          <a:p>
            <a:pPr algn="ctr">
              <a:buNone/>
            </a:pPr>
            <a:r>
              <a:rPr lang="ru-RU" dirty="0" smtClean="0"/>
              <a:t>Этому дала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i="1" dirty="0" smtClean="0"/>
              <a:t>(по очереди загибаются мизинец),</a:t>
            </a:r>
          </a:p>
          <a:p>
            <a:pPr algn="ctr">
              <a:buNone/>
            </a:pPr>
            <a:r>
              <a:rPr lang="ru-RU" dirty="0" smtClean="0"/>
              <a:t>Этому дала</a:t>
            </a:r>
          </a:p>
          <a:p>
            <a:pPr algn="ctr">
              <a:buNone/>
            </a:pPr>
            <a:r>
              <a:rPr lang="ru-RU" i="1" dirty="0" smtClean="0"/>
              <a:t>(безымянный),</a:t>
            </a:r>
          </a:p>
          <a:p>
            <a:pPr algn="ctr">
              <a:buNone/>
            </a:pPr>
            <a:r>
              <a:rPr lang="ru-RU" dirty="0" smtClean="0"/>
              <a:t>Этому дала </a:t>
            </a:r>
            <a:r>
              <a:rPr lang="ru-RU" i="1" dirty="0" smtClean="0"/>
              <a:t>(средний),</a:t>
            </a:r>
          </a:p>
          <a:p>
            <a:pPr algn="ctr">
              <a:buNone/>
            </a:pPr>
            <a:r>
              <a:rPr lang="ru-RU" dirty="0" smtClean="0"/>
              <a:t>Этому дала </a:t>
            </a:r>
            <a:r>
              <a:rPr lang="ru-RU" i="1" dirty="0" smtClean="0"/>
              <a:t>(указательный</a:t>
            </a:r>
            <a:r>
              <a:rPr lang="ru-RU" dirty="0" smtClean="0"/>
              <a:t>),</a:t>
            </a:r>
          </a:p>
          <a:p>
            <a:pPr algn="ctr">
              <a:buNone/>
            </a:pPr>
            <a:r>
              <a:rPr lang="ru-RU" dirty="0" smtClean="0"/>
              <a:t>А этому не дала: </a:t>
            </a:r>
            <a:br>
              <a:rPr lang="ru-RU" dirty="0" smtClean="0"/>
            </a:br>
            <a:r>
              <a:rPr lang="ru-RU" i="1" dirty="0" smtClean="0"/>
              <a:t>(Поглаживая его, говорят): </a:t>
            </a:r>
            <a:br>
              <a:rPr lang="ru-RU" i="1" dirty="0" smtClean="0"/>
            </a:br>
            <a:r>
              <a:rPr lang="ru-RU" dirty="0" smtClean="0"/>
              <a:t>Он дров не рубил, </a:t>
            </a:r>
            <a:br>
              <a:rPr lang="ru-RU" dirty="0" smtClean="0"/>
            </a:br>
            <a:r>
              <a:rPr lang="ru-RU" dirty="0" smtClean="0"/>
              <a:t>Воду не носил, </a:t>
            </a:r>
            <a:br>
              <a:rPr lang="ru-RU" dirty="0" smtClean="0"/>
            </a:br>
            <a:r>
              <a:rPr lang="ru-RU" dirty="0" smtClean="0"/>
              <a:t>Печку не топил, </a:t>
            </a:r>
            <a:br>
              <a:rPr lang="ru-RU" dirty="0" smtClean="0"/>
            </a:br>
            <a:r>
              <a:rPr lang="ru-RU" dirty="0" smtClean="0"/>
              <a:t>Кашку не варил. </a:t>
            </a:r>
            <a:br>
              <a:rPr lang="ru-RU" dirty="0" smtClean="0"/>
            </a:br>
            <a:r>
              <a:rPr lang="ru-RU" dirty="0" smtClean="0"/>
              <a:t>Ничего не получил! </a:t>
            </a:r>
            <a:endParaRPr lang="ru-RU" dirty="0"/>
          </a:p>
        </p:txBody>
      </p:sp>
      <p:pic>
        <p:nvPicPr>
          <p:cNvPr id="1026" name="Picture 2" descr="C:\Users\Lenovo\Desktop\img2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5000660" cy="4143404"/>
          </a:xfrm>
          <a:prstGeom prst="rect">
            <a:avLst/>
          </a:prstGeom>
          <a:ln w="88900" cap="sq" cmpd="thickThin">
            <a:solidFill>
              <a:srgbClr val="00206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594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СОРОКА</a:t>
            </a:r>
            <a:endParaRPr lang="ru-RU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14942" y="1785926"/>
            <a:ext cx="3468048" cy="35528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Ладушки, ладушки,</a:t>
            </a:r>
          </a:p>
          <a:p>
            <a:pPr algn="ctr">
              <a:buNone/>
            </a:pPr>
            <a:r>
              <a:rPr lang="ru-RU" dirty="0" smtClean="0"/>
              <a:t>Испечём оладушки,</a:t>
            </a:r>
          </a:p>
          <a:p>
            <a:pPr algn="ctr">
              <a:buNone/>
            </a:pPr>
            <a:r>
              <a:rPr lang="ru-RU" dirty="0" smtClean="0"/>
              <a:t>Испечём оладушки </a:t>
            </a:r>
          </a:p>
          <a:p>
            <a:pPr algn="ctr">
              <a:buNone/>
            </a:pPr>
            <a:r>
              <a:rPr lang="ru-RU" dirty="0" smtClean="0"/>
              <a:t>Мы для нашей бабушки</a:t>
            </a:r>
          </a:p>
          <a:p>
            <a:pPr algn="ctr">
              <a:buNone/>
            </a:pPr>
            <a:r>
              <a:rPr lang="ru-RU" i="1" dirty="0" smtClean="0"/>
              <a:t>(хлопать в ладошки)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11156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ИСПЕЧЁМ ОЛАДУШКИ</a:t>
            </a:r>
            <a:endParaRPr lang="ru-RU" b="1" cap="all" dirty="0">
              <a:ln/>
              <a:solidFill>
                <a:srgbClr val="FFC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27" name="Picture 3" descr="C:\Users\Lenovo\Desktop\0_72bb0_228b82da_XL.jpg"/>
          <p:cNvPicPr>
            <a:picLocks noChangeAspect="1" noChangeArrowheads="1"/>
          </p:cNvPicPr>
          <p:nvPr/>
        </p:nvPicPr>
        <p:blipFill>
          <a:blip r:embed="rId2" cstate="screen">
            <a:lum bright="-10000" contrast="30000"/>
          </a:blip>
          <a:srcRect/>
          <a:stretch>
            <a:fillRect/>
          </a:stretch>
        </p:blipFill>
        <p:spPr bwMode="auto">
          <a:xfrm>
            <a:off x="428601" y="857232"/>
            <a:ext cx="4510142" cy="2556000"/>
          </a:xfrm>
          <a:prstGeom prst="rect">
            <a:avLst/>
          </a:prstGeom>
          <a:ln w="88900" cap="sq" cmpd="thickThin">
            <a:solidFill>
              <a:srgbClr val="FFC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8" name="Picture 4" descr="C:\Users\Lenovo\Desktop\55a01d0248afc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0034" y="3571876"/>
            <a:ext cx="3983994" cy="3024000"/>
          </a:xfrm>
          <a:prstGeom prst="rect">
            <a:avLst/>
          </a:prstGeom>
          <a:ln w="88900" cap="sq" cmpd="thickThin">
            <a:solidFill>
              <a:srgbClr val="FFC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ШАЛУН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14942" y="1447800"/>
            <a:ext cx="3468048" cy="45720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Наша Маша варила кашу</a:t>
            </a:r>
          </a:p>
          <a:p>
            <a:pPr algn="ctr">
              <a:buNone/>
            </a:pPr>
            <a:r>
              <a:rPr lang="ru-RU" dirty="0" smtClean="0"/>
              <a:t>Кашу сварила, малышей кормила.</a:t>
            </a:r>
          </a:p>
          <a:p>
            <a:pPr>
              <a:buNone/>
            </a:pPr>
            <a:r>
              <a:rPr lang="ru-RU" sz="2200" b="1" i="1" dirty="0" smtClean="0"/>
              <a:t>(на первые две строчки чертить круговые линии на ладошке малыша)</a:t>
            </a:r>
            <a:endParaRPr lang="ru-RU" sz="2200" dirty="0" smtClean="0"/>
          </a:p>
          <a:p>
            <a:pPr algn="ctr">
              <a:buNone/>
            </a:pPr>
            <a:r>
              <a:rPr lang="ru-RU" dirty="0" smtClean="0"/>
              <a:t>Этому дала, этому дала,</a:t>
            </a:r>
          </a:p>
          <a:p>
            <a:pPr algn="ctr">
              <a:buNone/>
            </a:pPr>
            <a:r>
              <a:rPr lang="ru-RU" dirty="0" smtClean="0"/>
              <a:t>Этому дала, этому дала,</a:t>
            </a:r>
          </a:p>
          <a:p>
            <a:pPr>
              <a:buNone/>
            </a:pPr>
            <a:r>
              <a:rPr lang="ru-RU" b="1" i="1" dirty="0" smtClean="0"/>
              <a:t>(на следующие 2 строчки загибать пальцы с проговариванием соответствующих слов)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А этому - не дала.</a:t>
            </a:r>
          </a:p>
          <a:p>
            <a:pPr algn="ctr">
              <a:buNone/>
            </a:pPr>
            <a:r>
              <a:rPr lang="ru-RU" dirty="0" smtClean="0"/>
              <a:t>Он много шалил,</a:t>
            </a:r>
          </a:p>
          <a:p>
            <a:pPr algn="ctr">
              <a:buNone/>
            </a:pPr>
            <a:r>
              <a:rPr lang="ru-RU" dirty="0" smtClean="0"/>
              <a:t>Свою тарелку разбил.</a:t>
            </a:r>
          </a:p>
          <a:p>
            <a:pPr>
              <a:buNone/>
            </a:pPr>
            <a:r>
              <a:rPr lang="ru-RU" b="1" i="1" dirty="0" smtClean="0"/>
              <a:t>(со словами последней строчки пальцами другой руки брать мизинчик и слегка покачивать)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Users\Lenovo\Desktop\10283630_0_Kak_Masha_varila_kashu_Irina_Malcev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t="30582"/>
          <a:stretch>
            <a:fillRect/>
          </a:stretch>
        </p:blipFill>
        <p:spPr bwMode="auto">
          <a:xfrm>
            <a:off x="428596" y="1500174"/>
            <a:ext cx="4542487" cy="4320000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sz="1800" dirty="0" smtClean="0"/>
              <a:t>Хлопаем в ладошки</a:t>
            </a:r>
          </a:p>
          <a:p>
            <a:pPr algn="ctr">
              <a:buNone/>
            </a:pPr>
            <a:r>
              <a:rPr lang="ru-RU" sz="2800" dirty="0" smtClean="0"/>
              <a:t>Сидит белка на тележке,</a:t>
            </a:r>
            <a:br>
              <a:rPr lang="ru-RU" sz="2800" dirty="0" smtClean="0"/>
            </a:br>
            <a:r>
              <a:rPr lang="ru-RU" sz="2800" dirty="0" smtClean="0"/>
              <a:t>Продает она орешки: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i="1" dirty="0" smtClean="0"/>
              <a:t>(загибаем пальчики)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Лисичке-сестричке,</a:t>
            </a:r>
            <a:br>
              <a:rPr lang="ru-RU" dirty="0" smtClean="0"/>
            </a:br>
            <a:r>
              <a:rPr lang="ru-RU" dirty="0" smtClean="0"/>
              <a:t>Воробью, синичке,</a:t>
            </a:r>
            <a:br>
              <a:rPr lang="ru-RU" dirty="0" smtClean="0"/>
            </a:br>
            <a:r>
              <a:rPr lang="ru-RU" dirty="0" smtClean="0"/>
              <a:t>Мишке толстопятому,</a:t>
            </a:r>
            <a:br>
              <a:rPr lang="ru-RU" dirty="0" smtClean="0"/>
            </a:br>
            <a:r>
              <a:rPr lang="ru-RU" dirty="0" err="1" smtClean="0"/>
              <a:t>Заяньке</a:t>
            </a:r>
            <a:r>
              <a:rPr lang="ru-RU" dirty="0" smtClean="0"/>
              <a:t> усатому…</a:t>
            </a:r>
            <a:endParaRPr lang="ru-RU" dirty="0"/>
          </a:p>
        </p:txBody>
      </p:sp>
      <p:pic>
        <p:nvPicPr>
          <p:cNvPr id="1026" name="Picture 2" descr="C:\Users\Lenovo\Desktop\33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4435200" cy="5544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БЕЛОЧКА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</TotalTime>
  <Words>156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Развитие мелкой моторики у детей от 1 года до 3 лет</vt:lpstr>
      <vt:lpstr>СОРОКА</vt:lpstr>
      <vt:lpstr>ИСПЕЧЁМ ОЛАДУШКИ</vt:lpstr>
      <vt:lpstr>ШАЛУН</vt:lpstr>
      <vt:lpstr>БЕЛОЧКА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мелкой моторики у детей от 1 года до 3 лет</dc:title>
  <dc:creator>Lenovo</dc:creator>
  <cp:lastModifiedBy>Lenovo</cp:lastModifiedBy>
  <cp:revision>8</cp:revision>
  <dcterms:created xsi:type="dcterms:W3CDTF">2015-09-20T13:31:06Z</dcterms:created>
  <dcterms:modified xsi:type="dcterms:W3CDTF">2015-09-20T19:42:48Z</dcterms:modified>
</cp:coreProperties>
</file>