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A7DFC3-867B-4AA9-8A60-ED79AACE5FA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C5421A-4430-412D-AF50-704901808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1.выступл на методобъединениивнеклассная работа по географии\6.земля наш дом!\P330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2143141" cy="16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282" y="24288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+mj-lt"/>
              </a:rPr>
              <a:t>«Земля - наш дом»</a:t>
            </a:r>
            <a:endParaRPr lang="ru-RU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428868"/>
            <a:ext cx="199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«Мы- земляне»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 descr="img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786058"/>
            <a:ext cx="2571736" cy="16114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28926" y="2428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Фестиваль« Страны мира»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4" name="Picture 3" descr="G:\1.выступл на методобъединениивнеклассная работа по географии\14. фестиваль  страны мира\DSCN6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2185116" cy="178991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-571536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</a:rPr>
              <a:t>Брейн</a:t>
            </a:r>
            <a:r>
              <a:rPr lang="ru-RU" b="1" dirty="0" smtClean="0">
                <a:solidFill>
                  <a:srgbClr val="000099"/>
                </a:solidFill>
              </a:rPr>
              <a:t> – ринг  « Год Франции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 России»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" name="Picture 3" descr="H:\планета и мы\год франции\BR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163628"/>
            <a:ext cx="2259163" cy="16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:\фото россия - родина моя\P10202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357826"/>
            <a:ext cx="2352291" cy="17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43240" y="4857760"/>
            <a:ext cx="274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«Россия- Родина моя»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9" name="Picture 2" descr="G:\1.выступл на методобъединениивнеклассная работа по географии\16.геоэстафета по странам континентам\DSCN7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084256"/>
            <a:ext cx="2364991" cy="17737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214942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Эстафета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 «По странам и континентам»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cs typeface="Aharoni" pitchFamily="2" charset="-79"/>
              </a:rPr>
              <a:t>Внеурочная деятельность по географии в рамках перехода на ФГОС ООО</a:t>
            </a:r>
          </a:p>
          <a:p>
            <a:r>
              <a:rPr lang="ru-RU" sz="2800" dirty="0" smtClean="0">
                <a:solidFill>
                  <a:srgbClr val="FF0000"/>
                </a:solidFill>
                <a:cs typeface="Aharoni" pitchFamily="2" charset="-79"/>
              </a:rPr>
              <a:t>МАКАРЕНКО А. А.</a:t>
            </a:r>
            <a:endParaRPr lang="ru-RU" sz="28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9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71475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НОУ « ЭРУДИТ»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2" name="Picture 5" descr="H:\конференция глобальн проблемы человеч ества\DSCN7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2423771" cy="19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00232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Финал Федерального этапа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2 Всероссийского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 чемпионата среди школьников  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« Формула интеллекта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5" name="Рисунок 14" descr="DSCN1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285860"/>
            <a:ext cx="2643174" cy="198238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2291103" cy="15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20" y="1142984"/>
            <a:ext cx="17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Игра « Эрудит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35457" y="378619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  <a:cs typeface="Aharoni" pitchFamily="2" charset="-79"/>
              </a:rPr>
              <a:t>Игра « Вокруг света»  </a:t>
            </a:r>
            <a:endParaRPr lang="ru-RU" b="1" dirty="0">
              <a:solidFill>
                <a:srgbClr val="000099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2" name="Picture 2" descr="F:\все\apr_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083" y="4286256"/>
            <a:ext cx="3553917" cy="185736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143504" y="1142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Интеллект – шоу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« Турнир путешественников»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26" name="Picture 2" descr="G:\1.выступл на методобъединениивнеклассная работа по географии\17.турнир путешественников\P330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9418" y="2000240"/>
            <a:ext cx="347458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1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1220</TotalTime>
  <Words>84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РЕТ</dc:creator>
  <cp:lastModifiedBy>Инна</cp:lastModifiedBy>
  <cp:revision>162</cp:revision>
  <dcterms:created xsi:type="dcterms:W3CDTF">2014-04-19T17:51:24Z</dcterms:created>
  <dcterms:modified xsi:type="dcterms:W3CDTF">2015-09-25T16:02:54Z</dcterms:modified>
</cp:coreProperties>
</file>