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62" r:id="rId4"/>
    <p:sldId id="263" r:id="rId5"/>
    <p:sldId id="272" r:id="rId6"/>
    <p:sldId id="259" r:id="rId7"/>
    <p:sldId id="270" r:id="rId8"/>
    <p:sldId id="271" r:id="rId9"/>
    <p:sldId id="264" r:id="rId10"/>
    <p:sldId id="273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3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278F-DCED-462F-80E8-6B883C3BCFE3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CE82-0E4F-4CCF-8680-866ECCBAD3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278F-DCED-462F-80E8-6B883C3BCFE3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CE82-0E4F-4CCF-8680-866ECCBAD3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278F-DCED-462F-80E8-6B883C3BCFE3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CE82-0E4F-4CCF-8680-866ECCBAD32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278F-DCED-462F-80E8-6B883C3BCFE3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CE82-0E4F-4CCF-8680-866ECCBAD32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278F-DCED-462F-80E8-6B883C3BCFE3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CE82-0E4F-4CCF-8680-866ECCBAD3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278F-DCED-462F-80E8-6B883C3BCFE3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CE82-0E4F-4CCF-8680-866ECCBAD32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278F-DCED-462F-80E8-6B883C3BCFE3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CE82-0E4F-4CCF-8680-866ECCBAD3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278F-DCED-462F-80E8-6B883C3BCFE3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CE82-0E4F-4CCF-8680-866ECCBAD3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278F-DCED-462F-80E8-6B883C3BCFE3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CE82-0E4F-4CCF-8680-866ECCBAD3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278F-DCED-462F-80E8-6B883C3BCFE3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CE82-0E4F-4CCF-8680-866ECCBAD32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278F-DCED-462F-80E8-6B883C3BCFE3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CE82-0E4F-4CCF-8680-866ECCBAD32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D01278F-DCED-462F-80E8-6B883C3BCFE3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762CE82-0E4F-4CCF-8680-866ECCBAD32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0%D0%B2%D1%80%D0%B0%D1%81%D0%BE%D0%B2,_%D0%90%D0%BB%D0%B5%D0%BA%D1%81%D0%B5%D0%B9_%D0%9A%D0%BE%D0%BD%D0%B4%D1%80%D0%B0%D1%82%D1%8C%D0%B5%D0%B2%D0%B8%D1%87" TargetMode="External"/><Relationship Id="rId3" Type="http://schemas.openxmlformats.org/officeDocument/2006/relationships/hyperlink" Target="https://ru.wikipedia.org/wiki/1871_%D0%B3%D0%BE%D0%B4" TargetMode="External"/><Relationship Id="rId7" Type="http://schemas.openxmlformats.org/officeDocument/2006/relationships/hyperlink" Target="https://ru.wikipedia.org/wiki/%D0%9F%D0%B5%D1%80%D0%BE%D0%B2,_%D0%92%D0%B0%D1%81%D0%B8%D0%BB%D0%B8%D0%B9_%D0%93%D1%80%D0%B8%D0%B3%D0%BE%D1%80%D1%8C%D0%B5%D0%B2%D0%B8%D1%87" TargetMode="External"/><Relationship Id="rId2" Type="http://schemas.openxmlformats.org/officeDocument/2006/relationships/hyperlink" Target="https://ru.wikipedia.org/wiki/1870-%D0%B5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1873_%D0%B3%D0%BE%D0%B4" TargetMode="External"/><Relationship Id="rId5" Type="http://schemas.openxmlformats.org/officeDocument/2006/relationships/hyperlink" Target="https://ru.wikipedia.org/wiki/%D0%9C%D0%BE%D1%81%D0%BA%D0%BE%D0%B2%D1%81%D0%BA%D0%BE%D0%B5_%D1%83%D1%87%D0%B8%D0%BB%D0%B8%D1%89%D0%B5_%D0%B6%D0%B8%D0%B2%D0%BE%D0%BF%D0%B8%D1%81%D0%B8,_%D0%B2%D0%B0%D1%8F%D0%BD%D0%B8%D1%8F_%D0%B8_%D0%B7%D0%BE%D0%B4%D1%87%D0%B5%D1%81%D1%82%D0%B2%D0%B0" TargetMode="External"/><Relationship Id="rId4" Type="http://schemas.openxmlformats.org/officeDocument/2006/relationships/hyperlink" Target="https://ru.wikipedia.org/wiki/%D0%9B%D0%B5%D0%B2%D0%B8%D1%82%D0%B0%D0%BD,_%D0%90%D0%B2%D0%B5%D0%BB%D1%8C_%D0%98%D0%BB%D1%8C%D0%B8%D1%87" TargetMode="External"/><Relationship Id="rId9" Type="http://schemas.openxmlformats.org/officeDocument/2006/relationships/hyperlink" Target="https://ru.wikipedia.org/wiki/%D0%9F%D0%BE%D0%BB%D0%B5%D0%BD%D0%BE%D0%B2,_%D0%92%D0%B0%D1%81%D0%B8%D0%BB%D0%B8%D0%B9_%D0%94%D0%BC%D0%B8%D1%82%D1%80%D0%B8%D0%B5%D0%B2%D0%B8%D1%87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Сочинение по картине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И.Левитана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Золотая осень.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01120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27150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Сокольники .</a:t>
            </a:r>
            <a:endParaRPr lang="ru-RU" sz="4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 Осенний день .</a:t>
            </a:r>
            <a:endParaRPr lang="ru-RU" sz="4400" dirty="0"/>
          </a:p>
        </p:txBody>
      </p:sp>
      <p:pic>
        <p:nvPicPr>
          <p:cNvPr id="7170" name="Picture 2" descr="D:\Documents\Timoshenkova\Pictures\i9AKMOBJ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0728"/>
            <a:ext cx="453650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8170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Дубовая роща .Осень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beesona.ru/images/museums/picture/377/375e64a57c3e3772b3c49a2e9e57ee75442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4" r="1237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4844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Сосны</a:t>
            </a:r>
            <a:endParaRPr lang="ru-RU" sz="4000" dirty="0"/>
          </a:p>
        </p:txBody>
      </p:sp>
      <p:pic>
        <p:nvPicPr>
          <p:cNvPr id="3074" name="Picture 2" descr="http://ukr7rus.narod.ru/L3EKPZkk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0" b="1012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5521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23.binimage.org/db/af/81/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734481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3161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Исаак Ильич Левитан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r>
              <a:rPr lang="ru-RU" dirty="0"/>
              <a:t>Родился в местечке </a:t>
            </a:r>
            <a:r>
              <a:rPr lang="ru-RU" dirty="0" err="1"/>
              <a:t>Кибарты</a:t>
            </a:r>
            <a:r>
              <a:rPr lang="ru-RU" dirty="0"/>
              <a:t> (современное название — </a:t>
            </a:r>
            <a:r>
              <a:rPr lang="ru-RU" dirty="0" err="1"/>
              <a:t>Кибартай</a:t>
            </a:r>
            <a:r>
              <a:rPr lang="ru-RU" dirty="0"/>
              <a:t>) </a:t>
            </a:r>
            <a:r>
              <a:rPr lang="ru-RU" dirty="0" err="1"/>
              <a:t>Сувалкской</a:t>
            </a:r>
            <a:r>
              <a:rPr lang="ru-RU" dirty="0"/>
              <a:t> губернии в Литве, в образованной обедневшей еврейской семье. Датой рождения официально считается 18 (30) августа 1860 год. Отец Илья (</a:t>
            </a:r>
            <a:r>
              <a:rPr lang="ru-RU" dirty="0" err="1"/>
              <a:t>Эльяш</a:t>
            </a:r>
            <a:r>
              <a:rPr lang="ru-RU" dirty="0"/>
              <a:t> </a:t>
            </a:r>
            <a:r>
              <a:rPr lang="ru-RU" dirty="0" err="1"/>
              <a:t>Лейб</a:t>
            </a:r>
            <a:r>
              <a:rPr lang="ru-RU" dirty="0"/>
              <a:t>) Левитан (1827—1877) — из раввинской семьи из </a:t>
            </a:r>
            <a:r>
              <a:rPr lang="ru-RU" dirty="0" err="1"/>
              <a:t>Кедайняй</a:t>
            </a:r>
            <a:r>
              <a:rPr lang="ru-RU" dirty="0"/>
              <a:t>, местечка, примечательного сосуществованием еврейской и шотландской общин в </a:t>
            </a:r>
            <a:r>
              <a:rPr lang="ru-RU" dirty="0" smtClean="0"/>
              <a:t>Литве Занимаясь </a:t>
            </a:r>
            <a:r>
              <a:rPr lang="ru-RU" dirty="0"/>
              <a:t>самообразованием, самостоятельно овладел французским и немецким языками.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 flipH="1">
            <a:off x="8686800" y="5877272"/>
            <a:ext cx="2509936" cy="248891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947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76872" y="-891480"/>
            <a:ext cx="3008313" cy="116205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6632"/>
            <a:ext cx="8003232" cy="6009531"/>
          </a:xfrm>
        </p:spPr>
        <p:txBody>
          <a:bodyPr>
            <a:normAutofit/>
          </a:bodyPr>
          <a:lstStyle/>
          <a:p>
            <a:r>
              <a:rPr lang="ru-RU" dirty="0"/>
              <a:t>Илья Левитан, стремясь улучшить материальное положение и дать детям образование, в начале </a:t>
            </a:r>
            <a:r>
              <a:rPr lang="ru-RU" dirty="0">
                <a:hlinkClick r:id="rId2" tooltip="1870-е"/>
              </a:rPr>
              <a:t>1870-х</a:t>
            </a:r>
            <a:r>
              <a:rPr lang="ru-RU" dirty="0"/>
              <a:t> переехал с семьёй в Москву. В </a:t>
            </a:r>
            <a:r>
              <a:rPr lang="ru-RU" dirty="0">
                <a:hlinkClick r:id="rId3" tooltip="1871 год"/>
              </a:rPr>
              <a:t>1871 году</a:t>
            </a:r>
            <a:r>
              <a:rPr lang="ru-RU" dirty="0"/>
              <a:t> старший брат Исаака, </a:t>
            </a:r>
            <a:r>
              <a:rPr lang="ru-RU" dirty="0">
                <a:hlinkClick r:id="rId4" tooltip="Левитан, Авель Ильич"/>
              </a:rPr>
              <a:t>Авель </a:t>
            </a:r>
            <a:r>
              <a:rPr lang="ru-RU" dirty="0" err="1">
                <a:hlinkClick r:id="rId4" tooltip="Левитан, Авель Ильич"/>
              </a:rPr>
              <a:t>Лейб</a:t>
            </a:r>
            <a:r>
              <a:rPr lang="ru-RU" dirty="0"/>
              <a:t>, поступил в </a:t>
            </a:r>
            <a:r>
              <a:rPr lang="ru-RU" dirty="0">
                <a:hlinkClick r:id="rId5" tooltip="Московское училище живописи, ваяния и зодчества"/>
              </a:rPr>
              <a:t>Московское училище живописи, ваяния и зодчества</a:t>
            </a:r>
            <a:r>
              <a:rPr lang="ru-RU" dirty="0"/>
              <a:t>. Осенью </a:t>
            </a:r>
            <a:r>
              <a:rPr lang="ru-RU" dirty="0">
                <a:hlinkClick r:id="rId6" tooltip="1873 год"/>
              </a:rPr>
              <a:t>1873 года</a:t>
            </a:r>
            <a:r>
              <a:rPr lang="ru-RU" dirty="0"/>
              <a:t> в училище поступил и тринадцатилетний Исаак.</a:t>
            </a:r>
          </a:p>
          <a:p>
            <a:r>
              <a:rPr lang="ru-RU" dirty="0"/>
              <a:t>Его учителями были художники </a:t>
            </a:r>
            <a:r>
              <a:rPr lang="ru-RU" dirty="0">
                <a:hlinkClick r:id="rId7" tooltip="Перов, Василий Григорьевич"/>
              </a:rPr>
              <a:t>Перов</a:t>
            </a:r>
            <a:r>
              <a:rPr lang="ru-RU" dirty="0"/>
              <a:t>, </a:t>
            </a:r>
            <a:r>
              <a:rPr lang="ru-RU" dirty="0">
                <a:hlinkClick r:id="rId8" tooltip="Саврасов, Алексей Кондратьевич"/>
              </a:rPr>
              <a:t>Саврасов</a:t>
            </a:r>
            <a:r>
              <a:rPr lang="ru-RU" dirty="0"/>
              <a:t> и </a:t>
            </a:r>
            <a:r>
              <a:rPr lang="ru-RU" dirty="0">
                <a:hlinkClick r:id="rId9" tooltip="Поленов, Василий Дмитриевич"/>
              </a:rPr>
              <a:t>Поленов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828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Московское художественное училище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0543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2do2go.ru/uploads/full/8eae9cd1e73629e0eed77efaa6fcd575_w960_h2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914400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7493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А. К. Саврасов</a:t>
            </a:r>
            <a:endParaRPr lang="ru-RU" sz="3600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/>
      </p:sp>
      <p:pic>
        <p:nvPicPr>
          <p:cNvPr id="5124" name="Picture 4" descr="http://www.zdravrussia.ru/images/foto/fool/68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91072"/>
            <a:ext cx="3744416" cy="455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7125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В. Д. Поленов</a:t>
            </a:r>
            <a:endParaRPr lang="ru-RU" sz="4800" dirty="0"/>
          </a:p>
        </p:txBody>
      </p:sp>
      <p:pic>
        <p:nvPicPr>
          <p:cNvPr id="6146" name="Picture 2" descr="Портрет художника В. Д. Поленова. 1877. Илья Ефимович Репин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3" b="17353"/>
          <a:stretch>
            <a:fillRect/>
          </a:stretch>
        </p:blipFill>
        <p:spPr bwMode="auto">
          <a:xfrm>
            <a:off x="611560" y="1340768"/>
            <a:ext cx="4286240" cy="364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0078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Осень . Большая дорога 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nekto.me/images/219000/912/notes/3e93fa1c921b9be86e100647ed79ce0f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2" r="1490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6336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129</TotalTime>
  <Words>135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Сочинение по картине И.Левитана</vt:lpstr>
      <vt:lpstr>Презентация PowerPoint</vt:lpstr>
      <vt:lpstr>Исаак Ильич Левитан</vt:lpstr>
      <vt:lpstr>Презентация PowerPoint</vt:lpstr>
      <vt:lpstr>Московское художественное училище</vt:lpstr>
      <vt:lpstr>Презентация PowerPoint</vt:lpstr>
      <vt:lpstr>Презентация PowerPoint</vt:lpstr>
      <vt:lpstr>Презентация PowerPoint</vt:lpstr>
      <vt:lpstr>Осень . Большая дорога .</vt:lpstr>
      <vt:lpstr> Осенний день .</vt:lpstr>
      <vt:lpstr>Дубовая роща .Осень 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2015-09-24T05:50:33Z</dcterms:created>
  <dcterms:modified xsi:type="dcterms:W3CDTF">2015-09-25T13:16:38Z</dcterms:modified>
</cp:coreProperties>
</file>