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102139-8D9E-44F5-A87D-ED5AE8373FD5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9B65AB-5B25-4F08-99EA-8950ED2C6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stypno-o-remonte.com/" TargetMode="External"/><Relationship Id="rId2" Type="http://schemas.openxmlformats.org/officeDocument/2006/relationships/hyperlink" Target="http://cs9823.vkontakte.ru/u39206725/-6/x_53f347da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pod.ru/personal/pictures/00/00/02/55/60/000000001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4680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Один школьный учитель заявил, что у него в классе 100 детей, из них 24 мальчика и 32 девочки. Какой системой счисления он пользовался?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149080"/>
            <a:ext cx="181460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035" t="7693" r="8010" b="5718"/>
          <a:stretch>
            <a:fillRect/>
          </a:stretch>
        </p:blipFill>
        <p:spPr bwMode="auto">
          <a:xfrm>
            <a:off x="5004048" y="332656"/>
            <a:ext cx="352839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просто\Documents\0_60514_bef383a4_X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933056"/>
            <a:ext cx="1763985" cy="203760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99592" y="3501008"/>
            <a:ext cx="115212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dirty="0" smtClean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9592" y="5085184"/>
            <a:ext cx="115212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2800" dirty="0" smtClean="0"/>
              <a:t>3. 8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9592" y="4293096"/>
            <a:ext cx="115212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2800" dirty="0" smtClean="0"/>
              <a:t>2. 6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149080"/>
            <a:ext cx="181460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504056" cy="576064"/>
          </a:xfrm>
          <a:prstGeom prst="actionButtonForwardNex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908720"/>
            <a:ext cx="56166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Знаменитый путеводитель «Автостопом по галактике» утверждает, что 6x9=42. </a:t>
            </a:r>
            <a:endParaRPr lang="ru-RU" sz="2400" dirty="0" smtClean="0"/>
          </a:p>
          <a:p>
            <a:pPr algn="ctr"/>
            <a:r>
              <a:rPr lang="ru-RU" sz="2400" dirty="0" smtClean="0"/>
              <a:t>Какая </a:t>
            </a:r>
            <a:r>
              <a:rPr lang="ru-RU" sz="2400" dirty="0"/>
              <a:t>система счисления использовалась в Путеводителе? 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908720"/>
            <a:ext cx="228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077072"/>
            <a:ext cx="1114146" cy="148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71" t="2751" r="11478" b="4438"/>
          <a:stretch>
            <a:fillRect/>
          </a:stretch>
        </p:blipFill>
        <p:spPr bwMode="auto">
          <a:xfrm>
            <a:off x="4283968" y="4149080"/>
            <a:ext cx="792088" cy="132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7020272" y="3212976"/>
            <a:ext cx="115212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dirty="0" smtClean="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20272" y="3933056"/>
            <a:ext cx="115212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2800" dirty="0" smtClean="0"/>
              <a:t>2. 11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0272" y="4725144"/>
            <a:ext cx="115212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2800" dirty="0" smtClean="0"/>
              <a:t>3. 13</a:t>
            </a: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504056" cy="576064"/>
          </a:xfrm>
          <a:prstGeom prst="actionButtonForwardNex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077072"/>
            <a:ext cx="1114146" cy="148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348880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Совы - </a:t>
            </a:r>
            <a:r>
              <a:rPr lang="en-US" dirty="0" smtClean="0">
                <a:hlinkClick r:id="rId2"/>
              </a:rPr>
              <a:t>http://cs9823.vkontakte.ru/u39206725/-6/x_53f347da.jpg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05273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Вопросительный и восклицательный знаки – </a:t>
            </a:r>
          </a:p>
          <a:p>
            <a:r>
              <a:rPr lang="en-US" dirty="0" smtClean="0">
                <a:hlinkClick r:id="rId3"/>
              </a:rPr>
              <a:t>http://dostypno-o-remonte.com/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9064" y="3501008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Автостоп - </a:t>
            </a:r>
            <a:r>
              <a:rPr lang="en-US" dirty="0" smtClean="0">
                <a:hlinkClick r:id="rId4"/>
              </a:rPr>
              <a:t>http://rpod.ru/personal/pictures/00/00/02/55/60/0000000016.jpg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14348" y="4929198"/>
            <a:ext cx="81439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Презентацию подготовила: </a:t>
            </a:r>
          </a:p>
          <a:p>
            <a:r>
              <a:rPr lang="ru-RU" dirty="0" smtClean="0"/>
              <a:t>Куракина </a:t>
            </a:r>
            <a:r>
              <a:rPr lang="ru-RU" dirty="0"/>
              <a:t>Любовь Ивановна,</a:t>
            </a:r>
          </a:p>
          <a:p>
            <a:r>
              <a:rPr lang="ru-RU" dirty="0"/>
              <a:t>учитель информатики, </a:t>
            </a:r>
            <a:endParaRPr lang="ru-RU" dirty="0" smtClean="0"/>
          </a:p>
          <a:p>
            <a:r>
              <a:rPr lang="ru-RU" dirty="0" smtClean="0"/>
              <a:t>педагог </a:t>
            </a:r>
            <a:r>
              <a:rPr lang="ru-RU" dirty="0"/>
              <a:t>дополнительного образования </a:t>
            </a:r>
            <a:endParaRPr lang="ru-RU" dirty="0" smtClean="0"/>
          </a:p>
          <a:p>
            <a:r>
              <a:rPr lang="ru-RU" dirty="0" smtClean="0"/>
              <a:t>школы </a:t>
            </a:r>
            <a:r>
              <a:rPr lang="ru-RU" dirty="0"/>
              <a:t>№456, </a:t>
            </a:r>
            <a:r>
              <a:rPr lang="ru-RU" dirty="0" err="1" smtClean="0"/>
              <a:t>Колпинского</a:t>
            </a:r>
            <a:r>
              <a:rPr lang="ru-RU" dirty="0" smtClean="0"/>
              <a:t> района </a:t>
            </a:r>
            <a:r>
              <a:rPr lang="ru-RU" dirty="0"/>
              <a:t>Санкт - Петербурга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</TotalTime>
  <Words>103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просто</dc:creator>
  <cp:lastModifiedBy>Оля</cp:lastModifiedBy>
  <cp:revision>3</cp:revision>
  <dcterms:created xsi:type="dcterms:W3CDTF">2012-04-29T14:41:30Z</dcterms:created>
  <dcterms:modified xsi:type="dcterms:W3CDTF">2013-08-17T13:26:24Z</dcterms:modified>
</cp:coreProperties>
</file>