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E52399-F04A-4B06-A776-311572522A77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BB1AD-57FB-4433-BDA2-23292DC8D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.yandex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l Users\Документы\Устройства ПК\детали ПК\колонки 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708920"/>
            <a:ext cx="1823864" cy="1755469"/>
          </a:xfrm>
          <a:prstGeom prst="rect">
            <a:avLst/>
          </a:prstGeom>
          <a:noFill/>
        </p:spPr>
      </p:pic>
      <p:pic>
        <p:nvPicPr>
          <p:cNvPr id="10" name="Рисунок 8" descr="принтер1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085184"/>
            <a:ext cx="2304256" cy="121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0" descr="вебкамера2.jpe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340768"/>
            <a:ext cx="1296144" cy="122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3" descr="монитор1.jpe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556792"/>
            <a:ext cx="2181026" cy="21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6" descr="мышь1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348880"/>
            <a:ext cx="105907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55576" y="18864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Выберите устройства, предназначенные  ввода информации в ПК.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Рисунок 5" descr="планшет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717032"/>
            <a:ext cx="1800200" cy="136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http://www.kutikula.pesni.ru/images/Shure_c608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564904"/>
            <a:ext cx="893577" cy="1296144"/>
          </a:xfrm>
          <a:prstGeom prst="rect">
            <a:avLst/>
          </a:prstGeom>
          <a:noFill/>
        </p:spPr>
      </p:pic>
      <p:pic>
        <p:nvPicPr>
          <p:cNvPr id="1038" name="Picture 14" descr="http://hotline.ua/img/tx/411/4118473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509120"/>
            <a:ext cx="2064292" cy="1321147"/>
          </a:xfrm>
          <a:prstGeom prst="rect">
            <a:avLst/>
          </a:prstGeom>
          <a:noFill/>
        </p:spPr>
      </p:pic>
      <p:pic>
        <p:nvPicPr>
          <p:cNvPr id="1040" name="Picture 16" descr="Картинка 2 из 11044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09120"/>
            <a:ext cx="2124737" cy="1423136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60432" y="6237312"/>
            <a:ext cx="432048" cy="404664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Фотографии взяты с сайта </a:t>
            </a:r>
            <a:r>
              <a:rPr lang="ru-RU" dirty="0">
                <a:hlinkClick r:id="rId2"/>
              </a:rPr>
              <a:t>http://market.yandex.ru</a:t>
            </a:r>
            <a:endParaRPr lang="ru-RU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000068" y="4572008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Презентацию подготовила: </a:t>
            </a:r>
          </a:p>
          <a:p>
            <a:r>
              <a:rPr lang="ru-RU" dirty="0" smtClean="0"/>
              <a:t>Куракина </a:t>
            </a:r>
            <a:r>
              <a:rPr lang="ru-RU" dirty="0"/>
              <a:t>Любовь Ивановна,</a:t>
            </a:r>
          </a:p>
          <a:p>
            <a:r>
              <a:rPr lang="ru-RU" dirty="0"/>
              <a:t>учитель информатики, </a:t>
            </a:r>
            <a:endParaRPr lang="ru-RU" dirty="0" smtClean="0"/>
          </a:p>
          <a:p>
            <a:r>
              <a:rPr lang="ru-RU" dirty="0" smtClean="0"/>
              <a:t>педагог </a:t>
            </a:r>
            <a:r>
              <a:rPr lang="ru-RU" dirty="0"/>
              <a:t>дополнительного образования </a:t>
            </a:r>
            <a:endParaRPr lang="ru-RU" dirty="0" smtClean="0"/>
          </a:p>
          <a:p>
            <a:r>
              <a:rPr lang="ru-RU" dirty="0" smtClean="0"/>
              <a:t>школы </a:t>
            </a:r>
            <a:r>
              <a:rPr lang="ru-RU" dirty="0"/>
              <a:t>№456,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 </a:t>
            </a:r>
            <a:r>
              <a:rPr lang="ru-RU" dirty="0"/>
              <a:t>Санкт - 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38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Официальная</vt:lpstr>
      <vt:lpstr>Слайд 1</vt:lpstr>
      <vt:lpstr>Слайд 2</vt:lpstr>
    </vt:vector>
  </TitlesOfParts>
  <Company>школа 456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Куракина</dc:creator>
  <cp:lastModifiedBy>Оля</cp:lastModifiedBy>
  <cp:revision>13</cp:revision>
  <dcterms:created xsi:type="dcterms:W3CDTF">2012-04-26T05:39:22Z</dcterms:created>
  <dcterms:modified xsi:type="dcterms:W3CDTF">2013-08-17T13:25:15Z</dcterms:modified>
</cp:coreProperties>
</file>