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0" r:id="rId2"/>
    <p:sldId id="261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CFCE"/>
    <a:srgbClr val="FFFFCC"/>
    <a:srgbClr val="CFDBF1"/>
    <a:srgbClr val="FF7453"/>
    <a:srgbClr val="FF52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84DAC-9B7F-467C-A775-633BBDDC3346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FFE6B-BF4C-4923-B2F3-7D02540211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FFE6B-BF4C-4923-B2F3-7D02540211B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19F7-9914-4228-B245-95D8DF9335B5}" type="datetimeFigureOut">
              <a:rPr lang="ru-RU" smtClean="0"/>
              <a:pPr/>
              <a:t>17.08.2013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7F5-4BBE-400C-9E08-54CCCE30EF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19F7-9914-4228-B245-95D8DF9335B5}" type="datetimeFigureOut">
              <a:rPr lang="ru-RU" smtClean="0"/>
              <a:pPr/>
              <a:t>17.08.2013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7F5-4BBE-400C-9E08-54CCCE30EF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19F7-9914-4228-B245-95D8DF9335B5}" type="datetimeFigureOut">
              <a:rPr lang="ru-RU" smtClean="0"/>
              <a:pPr/>
              <a:t>17.08.2013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7F5-4BBE-400C-9E08-54CCCE30EF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19F7-9914-4228-B245-95D8DF9335B5}" type="datetimeFigureOut">
              <a:rPr lang="ru-RU" smtClean="0"/>
              <a:pPr/>
              <a:t>17.08.2013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7F5-4BBE-400C-9E08-54CCCE30EF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19F7-9914-4228-B245-95D8DF9335B5}" type="datetimeFigureOut">
              <a:rPr lang="ru-RU" smtClean="0"/>
              <a:pPr/>
              <a:t>17.08.2013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7F5-4BBE-400C-9E08-54CCCE30EF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19F7-9914-4228-B245-95D8DF9335B5}" type="datetimeFigureOut">
              <a:rPr lang="ru-RU" smtClean="0"/>
              <a:pPr/>
              <a:t>17.08.2013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7F5-4BBE-400C-9E08-54CCCE30EF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19F7-9914-4228-B245-95D8DF9335B5}" type="datetimeFigureOut">
              <a:rPr lang="ru-RU" smtClean="0"/>
              <a:pPr/>
              <a:t>17.08.2013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7F5-4BBE-400C-9E08-54CCCE30EF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19F7-9914-4228-B245-95D8DF9335B5}" type="datetimeFigureOut">
              <a:rPr lang="ru-RU" smtClean="0"/>
              <a:pPr/>
              <a:t>17.08.2013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7F5-4BBE-400C-9E08-54CCCE30EF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19F7-9914-4228-B245-95D8DF9335B5}" type="datetimeFigureOut">
              <a:rPr lang="ru-RU" smtClean="0"/>
              <a:pPr/>
              <a:t>17.08.2013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7F5-4BBE-400C-9E08-54CCCE30EF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19F7-9914-4228-B245-95D8DF9335B5}" type="datetimeFigureOut">
              <a:rPr lang="ru-RU" smtClean="0"/>
              <a:pPr/>
              <a:t>17.08.2013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7F5-4BBE-400C-9E08-54CCCE30EF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19F7-9914-4228-B245-95D8DF9335B5}" type="datetimeFigureOut">
              <a:rPr lang="ru-RU" smtClean="0"/>
              <a:pPr/>
              <a:t>17.08.2013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7F5-4BBE-400C-9E08-54CCCE30EF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C19F7-9914-4228-B245-95D8DF9335B5}" type="datetimeFigureOut">
              <a:rPr lang="ru-RU" smtClean="0"/>
              <a:pPr/>
              <a:t>17.08.2013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347F5-4BBE-400C-9E08-54CCCE30EF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vate.ru/blogs/080408/8987/" TargetMode="External"/><Relationship Id="rId2" Type="http://schemas.openxmlformats.org/officeDocument/2006/relationships/hyperlink" Target="http://volgograd.1gs.ru/p/44424.1gs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hutterstock.com/pic-74644855/stock-vector-cartoon-smiling-desktop-computer-vector-illustration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Картинка 18 из 2724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1772816"/>
            <a:ext cx="3057819" cy="264746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27584" y="188640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Вылечи компьютер. </a:t>
            </a:r>
          </a:p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Найди цифры, с помощью которых кодируется информация в компьютере.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4355976" y="1556792"/>
            <a:ext cx="936104" cy="792088"/>
            <a:chOff x="4522148" y="1484784"/>
            <a:chExt cx="1008112" cy="957706"/>
          </a:xfrm>
        </p:grpSpPr>
        <p:pic>
          <p:nvPicPr>
            <p:cNvPr id="17412" name="Picture 4" descr="Картинка 34 из 17911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</a:blip>
            <a:srcRect l="8103" t="12154" r="10870" b="10870"/>
            <a:stretch>
              <a:fillRect/>
            </a:stretch>
          </p:blipFill>
          <p:spPr bwMode="auto">
            <a:xfrm>
              <a:off x="4522148" y="1484784"/>
              <a:ext cx="1008112" cy="957706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4754789" y="1571848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latin typeface="Arial Black" pitchFamily="34" charset="0"/>
                </a:rPr>
                <a:t>1</a:t>
              </a:r>
              <a:endParaRPr lang="ru-RU" sz="4000" dirty="0">
                <a:latin typeface="Arial Black" pitchFamily="34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5580112" y="2132856"/>
            <a:ext cx="936104" cy="792088"/>
            <a:chOff x="4211960" y="1484784"/>
            <a:chExt cx="1008112" cy="957706"/>
          </a:xfrm>
        </p:grpSpPr>
        <p:pic>
          <p:nvPicPr>
            <p:cNvPr id="8" name="Picture 4" descr="Картинка 34 из 17911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</a:blip>
            <a:srcRect l="8103" t="12154" r="10870" b="10870"/>
            <a:stretch>
              <a:fillRect/>
            </a:stretch>
          </p:blipFill>
          <p:spPr bwMode="auto">
            <a:xfrm>
              <a:off x="4211960" y="1484784"/>
              <a:ext cx="1008112" cy="957706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4444601" y="1571848"/>
              <a:ext cx="542830" cy="8558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latin typeface="Arial Black" pitchFamily="34" charset="0"/>
                </a:rPr>
                <a:t>3</a:t>
              </a:r>
              <a:endParaRPr lang="ru-RU" sz="4000" dirty="0">
                <a:latin typeface="Arial Black" pitchFamily="34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6948264" y="1556792"/>
            <a:ext cx="936104" cy="792088"/>
            <a:chOff x="4211960" y="1484784"/>
            <a:chExt cx="1008112" cy="957706"/>
          </a:xfrm>
        </p:grpSpPr>
        <p:pic>
          <p:nvPicPr>
            <p:cNvPr id="11" name="Picture 4" descr="Картинка 34 из 17911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</a:blip>
            <a:srcRect l="8103" t="12154" r="10870" b="10870"/>
            <a:stretch>
              <a:fillRect/>
            </a:stretch>
          </p:blipFill>
          <p:spPr bwMode="auto">
            <a:xfrm>
              <a:off x="4211960" y="1484784"/>
              <a:ext cx="1008112" cy="957706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4444601" y="1571848"/>
              <a:ext cx="504056" cy="8558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latin typeface="Arial Black" pitchFamily="34" charset="0"/>
                </a:rPr>
                <a:t>0</a:t>
              </a:r>
              <a:endParaRPr lang="ru-RU" sz="4000" dirty="0">
                <a:latin typeface="Arial Black" pitchFamily="34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5652120" y="3212976"/>
            <a:ext cx="936104" cy="792088"/>
            <a:chOff x="4211960" y="1484784"/>
            <a:chExt cx="1008112" cy="957706"/>
          </a:xfrm>
        </p:grpSpPr>
        <p:pic>
          <p:nvPicPr>
            <p:cNvPr id="14" name="Picture 4" descr="Картинка 34 из 17911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</a:blip>
            <a:srcRect l="8103" t="12154" r="10870" b="10870"/>
            <a:stretch>
              <a:fillRect/>
            </a:stretch>
          </p:blipFill>
          <p:spPr bwMode="auto">
            <a:xfrm>
              <a:off x="4211960" y="1484784"/>
              <a:ext cx="1008112" cy="957706"/>
            </a:xfrm>
            <a:prstGeom prst="rect">
              <a:avLst/>
            </a:prstGeom>
            <a:noFill/>
          </p:spPr>
        </p:pic>
        <p:sp>
          <p:nvSpPr>
            <p:cNvPr id="15" name="TextBox 14"/>
            <p:cNvSpPr txBox="1"/>
            <p:nvPr/>
          </p:nvSpPr>
          <p:spPr>
            <a:xfrm>
              <a:off x="4444601" y="1571848"/>
              <a:ext cx="504056" cy="8558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latin typeface="Arial Black" pitchFamily="34" charset="0"/>
                </a:rPr>
                <a:t>0</a:t>
              </a:r>
              <a:endParaRPr lang="ru-RU" sz="4000" dirty="0">
                <a:latin typeface="Arial Black" pitchFamily="34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7164288" y="2564904"/>
            <a:ext cx="936104" cy="792088"/>
            <a:chOff x="4211960" y="1484784"/>
            <a:chExt cx="1008112" cy="957706"/>
          </a:xfrm>
        </p:grpSpPr>
        <p:pic>
          <p:nvPicPr>
            <p:cNvPr id="17" name="Picture 4" descr="Картинка 34 из 17911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</a:blip>
            <a:srcRect l="8103" t="12154" r="10870" b="10870"/>
            <a:stretch>
              <a:fillRect/>
            </a:stretch>
          </p:blipFill>
          <p:spPr bwMode="auto">
            <a:xfrm>
              <a:off x="4211960" y="1484784"/>
              <a:ext cx="1008112" cy="957706"/>
            </a:xfrm>
            <a:prstGeom prst="rect">
              <a:avLst/>
            </a:prstGeom>
            <a:noFill/>
          </p:spPr>
        </p:pic>
        <p:sp>
          <p:nvSpPr>
            <p:cNvPr id="18" name="TextBox 17"/>
            <p:cNvSpPr txBox="1"/>
            <p:nvPr/>
          </p:nvSpPr>
          <p:spPr>
            <a:xfrm>
              <a:off x="4444601" y="1571848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latin typeface="Arial Black" pitchFamily="34" charset="0"/>
                </a:rPr>
                <a:t>1</a:t>
              </a:r>
              <a:endParaRPr lang="ru-RU" sz="4000" dirty="0">
                <a:latin typeface="Arial Black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139952" y="2564904"/>
            <a:ext cx="936104" cy="792088"/>
            <a:chOff x="4211960" y="1484784"/>
            <a:chExt cx="1008112" cy="957706"/>
          </a:xfrm>
        </p:grpSpPr>
        <p:pic>
          <p:nvPicPr>
            <p:cNvPr id="20" name="Picture 4" descr="Картинка 34 из 17911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</a:blip>
            <a:srcRect l="8103" t="12154" r="10870" b="10870"/>
            <a:stretch>
              <a:fillRect/>
            </a:stretch>
          </p:blipFill>
          <p:spPr bwMode="auto">
            <a:xfrm>
              <a:off x="4211960" y="1484784"/>
              <a:ext cx="1008112" cy="957706"/>
            </a:xfrm>
            <a:prstGeom prst="rect">
              <a:avLst/>
            </a:prstGeom>
            <a:noFill/>
          </p:spPr>
        </p:pic>
        <p:sp>
          <p:nvSpPr>
            <p:cNvPr id="21" name="TextBox 20"/>
            <p:cNvSpPr txBox="1"/>
            <p:nvPr/>
          </p:nvSpPr>
          <p:spPr>
            <a:xfrm>
              <a:off x="4444601" y="1571848"/>
              <a:ext cx="504056" cy="8558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latin typeface="Arial Black" pitchFamily="34" charset="0"/>
                </a:rPr>
                <a:t>2</a:t>
              </a:r>
              <a:endParaRPr lang="ru-RU" sz="4000" dirty="0">
                <a:latin typeface="Arial Black" pitchFamily="34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4427984" y="4005064"/>
            <a:ext cx="936104" cy="792088"/>
            <a:chOff x="4211960" y="1484784"/>
            <a:chExt cx="1008112" cy="957706"/>
          </a:xfrm>
        </p:grpSpPr>
        <p:pic>
          <p:nvPicPr>
            <p:cNvPr id="23" name="Picture 4" descr="Картинка 34 из 17911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</a:blip>
            <a:srcRect l="8103" t="12154" r="10870" b="10870"/>
            <a:stretch>
              <a:fillRect/>
            </a:stretch>
          </p:blipFill>
          <p:spPr bwMode="auto">
            <a:xfrm>
              <a:off x="4211960" y="1484784"/>
              <a:ext cx="1008112" cy="957706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4444601" y="1571848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latin typeface="Arial Black" pitchFamily="34" charset="0"/>
                </a:rPr>
                <a:t>1</a:t>
              </a:r>
              <a:endParaRPr lang="ru-RU" sz="4000" dirty="0">
                <a:latin typeface="Arial Black" pitchFamily="34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6300192" y="4221088"/>
            <a:ext cx="936104" cy="792088"/>
            <a:chOff x="4211960" y="1484784"/>
            <a:chExt cx="1008112" cy="957706"/>
          </a:xfrm>
        </p:grpSpPr>
        <p:pic>
          <p:nvPicPr>
            <p:cNvPr id="26" name="Picture 4" descr="Картинка 34 из 17911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</a:blip>
            <a:srcRect l="8103" t="12154" r="10870" b="10870"/>
            <a:stretch>
              <a:fillRect/>
            </a:stretch>
          </p:blipFill>
          <p:spPr bwMode="auto">
            <a:xfrm>
              <a:off x="4211960" y="1484784"/>
              <a:ext cx="1008112" cy="957706"/>
            </a:xfrm>
            <a:prstGeom prst="rect">
              <a:avLst/>
            </a:prstGeom>
            <a:noFill/>
          </p:spPr>
        </p:pic>
        <p:sp>
          <p:nvSpPr>
            <p:cNvPr id="27" name="TextBox 26"/>
            <p:cNvSpPr txBox="1"/>
            <p:nvPr/>
          </p:nvSpPr>
          <p:spPr>
            <a:xfrm>
              <a:off x="4444601" y="1571848"/>
              <a:ext cx="504056" cy="8558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latin typeface="Arial Black" pitchFamily="34" charset="0"/>
                </a:rPr>
                <a:t>3</a:t>
              </a:r>
              <a:endParaRPr lang="ru-RU" sz="4000" dirty="0">
                <a:latin typeface="Arial Black" pitchFamily="34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5868143" y="5301208"/>
            <a:ext cx="936104" cy="792088"/>
            <a:chOff x="4599695" y="2268362"/>
            <a:chExt cx="1008112" cy="957706"/>
          </a:xfrm>
        </p:grpSpPr>
        <p:pic>
          <p:nvPicPr>
            <p:cNvPr id="29" name="Picture 4" descr="Картинка 34 из 17911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</a:blip>
            <a:srcRect l="8103" t="12154" r="10870" b="10870"/>
            <a:stretch>
              <a:fillRect/>
            </a:stretch>
          </p:blipFill>
          <p:spPr bwMode="auto">
            <a:xfrm>
              <a:off x="4599695" y="2268362"/>
              <a:ext cx="1008112" cy="957706"/>
            </a:xfrm>
            <a:prstGeom prst="rect">
              <a:avLst/>
            </a:prstGeom>
            <a:noFill/>
          </p:spPr>
        </p:pic>
        <p:sp>
          <p:nvSpPr>
            <p:cNvPr id="30" name="TextBox 29"/>
            <p:cNvSpPr txBox="1"/>
            <p:nvPr/>
          </p:nvSpPr>
          <p:spPr>
            <a:xfrm>
              <a:off x="4832336" y="2355427"/>
              <a:ext cx="504056" cy="8558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latin typeface="Arial Black" pitchFamily="34" charset="0"/>
                </a:rPr>
                <a:t>0</a:t>
              </a:r>
              <a:endParaRPr lang="ru-RU" sz="4000" dirty="0">
                <a:latin typeface="Arial Black" pitchFamily="34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7596336" y="3933056"/>
            <a:ext cx="936104" cy="792088"/>
            <a:chOff x="4211960" y="1484784"/>
            <a:chExt cx="1008112" cy="957706"/>
          </a:xfrm>
        </p:grpSpPr>
        <p:pic>
          <p:nvPicPr>
            <p:cNvPr id="32" name="Picture 4" descr="Картинка 34 из 17911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</a:blip>
            <a:srcRect l="8103" t="12154" r="10870" b="10870"/>
            <a:stretch>
              <a:fillRect/>
            </a:stretch>
          </p:blipFill>
          <p:spPr bwMode="auto">
            <a:xfrm>
              <a:off x="4211960" y="1484784"/>
              <a:ext cx="1008112" cy="957706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4444601" y="1571848"/>
              <a:ext cx="504056" cy="8558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latin typeface="Arial Black" pitchFamily="34" charset="0"/>
                </a:rPr>
                <a:t>2</a:t>
              </a:r>
              <a:endParaRPr lang="ru-RU" sz="4000" dirty="0">
                <a:latin typeface="Arial Black" pitchFamily="34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7308304" y="5085185"/>
            <a:ext cx="936104" cy="792088"/>
            <a:chOff x="4754790" y="1833042"/>
            <a:chExt cx="1008112" cy="957706"/>
          </a:xfrm>
        </p:grpSpPr>
        <p:pic>
          <p:nvPicPr>
            <p:cNvPr id="35" name="Picture 4" descr="Картинка 34 из 17911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</a:blip>
            <a:srcRect l="8103" t="12154" r="10870" b="10870"/>
            <a:stretch>
              <a:fillRect/>
            </a:stretch>
          </p:blipFill>
          <p:spPr bwMode="auto">
            <a:xfrm>
              <a:off x="4754790" y="1833042"/>
              <a:ext cx="1008112" cy="957706"/>
            </a:xfrm>
            <a:prstGeom prst="rect">
              <a:avLst/>
            </a:prstGeom>
            <a:noFill/>
          </p:spPr>
        </p:pic>
        <p:sp>
          <p:nvSpPr>
            <p:cNvPr id="36" name="TextBox 35"/>
            <p:cNvSpPr txBox="1"/>
            <p:nvPr/>
          </p:nvSpPr>
          <p:spPr>
            <a:xfrm>
              <a:off x="5064978" y="1920105"/>
              <a:ext cx="504056" cy="8558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latin typeface="Arial Black" pitchFamily="34" charset="0"/>
                </a:rPr>
                <a:t>2</a:t>
              </a:r>
              <a:endParaRPr lang="ru-RU" sz="4000" dirty="0">
                <a:latin typeface="Arial Black" pitchFamily="34" charset="0"/>
              </a:endParaRPr>
            </a:p>
          </p:txBody>
        </p: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EFFFF"/>
              </a:clrFrom>
              <a:clrTo>
                <a:srgbClr val="B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4797152"/>
            <a:ext cx="2287910" cy="163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2" name="Группа 41"/>
          <p:cNvGrpSpPr/>
          <p:nvPr/>
        </p:nvGrpSpPr>
        <p:grpSpPr>
          <a:xfrm>
            <a:off x="4283968" y="5229200"/>
            <a:ext cx="936104" cy="792088"/>
            <a:chOff x="3923928" y="4437112"/>
            <a:chExt cx="936104" cy="792088"/>
          </a:xfrm>
        </p:grpSpPr>
        <p:pic>
          <p:nvPicPr>
            <p:cNvPr id="40" name="Picture 4" descr="Картинка 34 из 17911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</a:blip>
            <a:srcRect l="8103" t="12154" r="10870" b="10870"/>
            <a:stretch>
              <a:fillRect/>
            </a:stretch>
          </p:blipFill>
          <p:spPr bwMode="auto">
            <a:xfrm>
              <a:off x="3923928" y="4437112"/>
              <a:ext cx="936104" cy="792088"/>
            </a:xfrm>
            <a:prstGeom prst="rect">
              <a:avLst/>
            </a:prstGeom>
            <a:noFill/>
          </p:spPr>
        </p:pic>
        <p:sp>
          <p:nvSpPr>
            <p:cNvPr id="41" name="TextBox 40"/>
            <p:cNvSpPr txBox="1"/>
            <p:nvPr/>
          </p:nvSpPr>
          <p:spPr>
            <a:xfrm>
              <a:off x="4139952" y="4509120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latin typeface="Arial Black" pitchFamily="34" charset="0"/>
                </a:rPr>
                <a:t>3</a:t>
              </a:r>
              <a:endParaRPr lang="ru-RU" sz="4000" dirty="0">
                <a:latin typeface="Arial Black" pitchFamily="34" charset="0"/>
              </a:endParaRPr>
            </a:p>
          </p:txBody>
        </p:sp>
      </p:grpSp>
      <p:sp>
        <p:nvSpPr>
          <p:cNvPr id="43" name="Управляющая кнопка: далее 42">
            <a:hlinkClick r:id="" action="ppaction://hlinkshowjump?jump=nextslide" highlightClick="1"/>
          </p:cNvPr>
          <p:cNvSpPr/>
          <p:nvPr/>
        </p:nvSpPr>
        <p:spPr>
          <a:xfrm>
            <a:off x="8244408" y="6093296"/>
            <a:ext cx="502864" cy="493736"/>
          </a:xfrm>
          <a:prstGeom prst="actionButtonForwardNext">
            <a:avLst/>
          </a:prstGeom>
          <a:solidFill>
            <a:srgbClr val="EECFCE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5.92593E-6 C -0.11423 0.17385 -0.22847 0.34792 -0.27673 0.43565 C -0.325 0.52339 -0.30764 0.52501 -0.2901 0.52663 " pathEditMode="relative" ptsTypes="aaA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46945E-18 C -0.22361 0.1088 -0.44722 0.21783 -0.55503 0.27338 C -0.66284 0.32894 -0.65486 0.33102 -0.6467 0.33334 " pathEditMode="relative" ptsTypes="aaA">
                                      <p:cBhvr>
                                        <p:cTn id="4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91 -0.06389 C -0.03316 -0.16042 -0.04323 -0.25672 -0.11128 -0.27269 C -0.17934 -0.28866 -0.3743 -0.19769 -0.43125 -0.1595 C -0.48819 -0.1213 -0.44965 -0.06389 -0.45295 -0.04399 " pathEditMode="relative" ptsTypes="aaaA">
                                      <p:cBhvr>
                                        <p:cTn id="5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11111E-6 C -0.03004 -0.01504 -0.0599 -0.02986 -0.1066 -0.03981 C -0.1533 -0.04977 -0.24844 -0.06759 -0.28004 -0.05995 C -0.31164 -0.05231 -0.26945 -0.04815 -0.2967 0.00671 C -0.32396 0.06158 -0.41875 0.22523 -0.44341 0.26898 " pathEditMode="relative" ptsTypes="aaaaA">
                                      <p:cBhvr>
                                        <p:cTn id="5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42 -0.07269 C -0.12032 -0.10301 -0.23021 -0.13334 -0.29045 -0.10162 C -0.3507 -0.06991 -0.35851 0.07685 -0.37205 0.11828 C -0.38559 0.15972 -0.37882 0.15347 -0.37205 0.14722 " pathEditMode="relative" ptsTypes="aaaA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00532 C -0.12795 -0.00278 -0.25434 -2.22222E-6 -0.3493 0.07917 C -0.44427 0.15834 -0.50764 0.31435 -0.57101 0.47037 " pathEditMode="relative" rAng="0" ptsTypes="aaA">
                                      <p:cBhvr>
                                        <p:cTn id="6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" y="2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1268760"/>
            <a:ext cx="4273798" cy="39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3528" y="1196752"/>
            <a:ext cx="38164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Задание выполнено. Компьютер здоров.</a:t>
            </a:r>
          </a:p>
          <a:p>
            <a:pPr algn="ctr"/>
            <a:endParaRPr lang="ru-RU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Вся информация в компьютере  кодируется с помощью нулей и единиц. Это называется двоичным кодированием.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2636912"/>
            <a:ext cx="45715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ru-RU" dirty="0" smtClean="0"/>
              <a:t>Доктор - </a:t>
            </a:r>
            <a:r>
              <a:rPr lang="en-US" dirty="0" smtClean="0">
                <a:hlinkClick r:id="rId2"/>
              </a:rPr>
              <a:t>http://volgograd.1gs.ru/p/44424.1gs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988840"/>
            <a:ext cx="53226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Таблетка - </a:t>
            </a:r>
            <a:r>
              <a:rPr lang="en-US" dirty="0" smtClean="0">
                <a:hlinkClick r:id="rId3"/>
              </a:rPr>
              <a:t>http://www.novate.ru/blogs/080408/8987/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1124744"/>
            <a:ext cx="80283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Компьютер - </a:t>
            </a:r>
            <a:r>
              <a:rPr lang="en-US" dirty="0" smtClean="0">
                <a:hlinkClick r:id="rId4"/>
              </a:rPr>
              <a:t>http://www.shutterstock.com/pic-74644855/stock-vector-cartoon-smiling-desktop-computer-vector-illustration.html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214414" y="4714884"/>
            <a:ext cx="814393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dirty="0" smtClean="0"/>
              <a:t>Презентацию подготовила: </a:t>
            </a:r>
          </a:p>
          <a:p>
            <a:r>
              <a:rPr lang="ru-RU" dirty="0" smtClean="0"/>
              <a:t>Куракина </a:t>
            </a:r>
            <a:r>
              <a:rPr lang="ru-RU" dirty="0"/>
              <a:t>Любовь Ивановна,</a:t>
            </a:r>
          </a:p>
          <a:p>
            <a:r>
              <a:rPr lang="ru-RU" dirty="0"/>
              <a:t>учитель информатики, </a:t>
            </a:r>
            <a:endParaRPr lang="ru-RU" dirty="0" smtClean="0"/>
          </a:p>
          <a:p>
            <a:r>
              <a:rPr lang="ru-RU" dirty="0" smtClean="0"/>
              <a:t>педагог </a:t>
            </a:r>
            <a:r>
              <a:rPr lang="ru-RU" dirty="0"/>
              <a:t>дополнительного образования </a:t>
            </a:r>
            <a:endParaRPr lang="ru-RU" dirty="0" smtClean="0"/>
          </a:p>
          <a:p>
            <a:r>
              <a:rPr lang="ru-RU" dirty="0" smtClean="0"/>
              <a:t>школы </a:t>
            </a:r>
            <a:r>
              <a:rPr lang="ru-RU" dirty="0"/>
              <a:t>№456, </a:t>
            </a:r>
            <a:r>
              <a:rPr lang="ru-RU" dirty="0" err="1" smtClean="0"/>
              <a:t>Колпинского</a:t>
            </a:r>
            <a:r>
              <a:rPr lang="ru-RU" dirty="0" smtClean="0"/>
              <a:t> района </a:t>
            </a:r>
            <a:r>
              <a:rPr lang="ru-RU" dirty="0"/>
              <a:t>Санкт - Петербурга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88</Words>
  <Application>Microsoft Office PowerPoint</Application>
  <PresentationFormat>Экран (4:3)</PresentationFormat>
  <Paragraphs>26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школа 456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Куракина</dc:creator>
  <cp:lastModifiedBy>Оля</cp:lastModifiedBy>
  <cp:revision>26</cp:revision>
  <dcterms:created xsi:type="dcterms:W3CDTF">2012-04-27T06:16:58Z</dcterms:created>
  <dcterms:modified xsi:type="dcterms:W3CDTF">2013-08-17T13:25:49Z</dcterms:modified>
</cp:coreProperties>
</file>