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5" r:id="rId7"/>
    <p:sldId id="263" r:id="rId8"/>
    <p:sldId id="262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6600"/>
    <a:srgbClr val="E8AE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959452-B606-44B2-9B2F-625F1ADF829B}" type="doc">
      <dgm:prSet loTypeId="urn:microsoft.com/office/officeart/2005/8/layout/venn2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9FA512D-FD16-4200-A13C-79F10E8A9BC6}">
      <dgm:prSet phldrT="[Текст]" custT="1"/>
      <dgm:spPr/>
      <dgm:t>
        <a:bodyPr/>
        <a:lstStyle/>
        <a:p>
          <a:r>
            <a:rPr lang="en-US" sz="6000" dirty="0" smtClean="0">
              <a:latin typeface="Calibri"/>
            </a:rPr>
            <a:t>Ā</a:t>
          </a:r>
          <a:endParaRPr lang="ru-RU" sz="6000" dirty="0"/>
        </a:p>
      </dgm:t>
    </dgm:pt>
    <dgm:pt modelId="{F41979E9-B674-4357-B3AC-2CD048A9932C}" type="parTrans" cxnId="{96A2567A-03DA-4FFF-94DC-1DD9E9C1600C}">
      <dgm:prSet/>
      <dgm:spPr/>
      <dgm:t>
        <a:bodyPr/>
        <a:lstStyle/>
        <a:p>
          <a:endParaRPr lang="ru-RU"/>
        </a:p>
      </dgm:t>
    </dgm:pt>
    <dgm:pt modelId="{52A64195-31DA-4098-93E5-A6E28D5A748F}" type="sibTrans" cxnId="{96A2567A-03DA-4FFF-94DC-1DD9E9C1600C}">
      <dgm:prSet/>
      <dgm:spPr/>
      <dgm:t>
        <a:bodyPr/>
        <a:lstStyle/>
        <a:p>
          <a:endParaRPr lang="ru-RU"/>
        </a:p>
      </dgm:t>
    </dgm:pt>
    <dgm:pt modelId="{ACD8DD90-41C5-467C-B42C-648AFDE2728E}">
      <dgm:prSet phldrT="[Текст]" custT="1"/>
      <dgm:spPr/>
      <dgm:t>
        <a:bodyPr/>
        <a:lstStyle/>
        <a:p>
          <a:r>
            <a:rPr lang="en-US" sz="6000" dirty="0" smtClean="0"/>
            <a:t>A</a:t>
          </a:r>
          <a:endParaRPr lang="ru-RU" sz="6000" dirty="0"/>
        </a:p>
      </dgm:t>
    </dgm:pt>
    <dgm:pt modelId="{D35E1F34-44C0-4B40-9F61-1068F47A5EC0}" type="parTrans" cxnId="{BDA91709-3866-444F-9CA3-FB3D5A0EC5F3}">
      <dgm:prSet/>
      <dgm:spPr/>
      <dgm:t>
        <a:bodyPr/>
        <a:lstStyle/>
        <a:p>
          <a:endParaRPr lang="ru-RU"/>
        </a:p>
      </dgm:t>
    </dgm:pt>
    <dgm:pt modelId="{473A8F14-449E-4B92-A129-B6B90E8CA699}" type="sibTrans" cxnId="{BDA91709-3866-444F-9CA3-FB3D5A0EC5F3}">
      <dgm:prSet/>
      <dgm:spPr/>
      <dgm:t>
        <a:bodyPr/>
        <a:lstStyle/>
        <a:p>
          <a:endParaRPr lang="ru-RU"/>
        </a:p>
      </dgm:t>
    </dgm:pt>
    <dgm:pt modelId="{5D6D7DF5-1FBC-4657-8B2E-A97045EA0728}" type="pres">
      <dgm:prSet presAssocID="{45959452-B606-44B2-9B2F-625F1ADF829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782CFF-8B0A-46CE-A3D7-0A6877B5CCD7}" type="pres">
      <dgm:prSet presAssocID="{45959452-B606-44B2-9B2F-625F1ADF829B}" presName="comp1" presStyleCnt="0"/>
      <dgm:spPr/>
    </dgm:pt>
    <dgm:pt modelId="{DBF81B73-0434-412C-9EF4-7CA92B5D8B28}" type="pres">
      <dgm:prSet presAssocID="{45959452-B606-44B2-9B2F-625F1ADF829B}" presName="circle1" presStyleLbl="node1" presStyleIdx="0" presStyleCnt="2" custScaleX="150000" custLinFactNeighborX="145" custLinFactNeighborY="-2708"/>
      <dgm:spPr/>
      <dgm:t>
        <a:bodyPr/>
        <a:lstStyle/>
        <a:p>
          <a:endParaRPr lang="ru-RU"/>
        </a:p>
      </dgm:t>
    </dgm:pt>
    <dgm:pt modelId="{8E5A4FB6-3E8C-4AE7-8697-54A621FA7F78}" type="pres">
      <dgm:prSet presAssocID="{45959452-B606-44B2-9B2F-625F1ADF829B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2321C2-1E40-46C2-9135-070D69AADC13}" type="pres">
      <dgm:prSet presAssocID="{45959452-B606-44B2-9B2F-625F1ADF829B}" presName="comp2" presStyleCnt="0"/>
      <dgm:spPr/>
    </dgm:pt>
    <dgm:pt modelId="{32F1B5BE-E681-4A25-99F8-23175ECE35F0}" type="pres">
      <dgm:prSet presAssocID="{45959452-B606-44B2-9B2F-625F1ADF829B}" presName="circle2" presStyleLbl="node1" presStyleIdx="1" presStyleCnt="2" custScaleY="57834" custLinFactNeighborX="-5706" custLinFactNeighborY="0"/>
      <dgm:spPr/>
      <dgm:t>
        <a:bodyPr/>
        <a:lstStyle/>
        <a:p>
          <a:endParaRPr lang="ru-RU"/>
        </a:p>
      </dgm:t>
    </dgm:pt>
    <dgm:pt modelId="{53BEBD38-70AD-4B4D-BDB9-18861E828AB6}" type="pres">
      <dgm:prSet presAssocID="{45959452-B606-44B2-9B2F-625F1ADF829B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A2567A-03DA-4FFF-94DC-1DD9E9C1600C}" srcId="{45959452-B606-44B2-9B2F-625F1ADF829B}" destId="{E9FA512D-FD16-4200-A13C-79F10E8A9BC6}" srcOrd="0" destOrd="0" parTransId="{F41979E9-B674-4357-B3AC-2CD048A9932C}" sibTransId="{52A64195-31DA-4098-93E5-A6E28D5A748F}"/>
    <dgm:cxn modelId="{5DD345A7-068A-4A4C-BC8C-B07DE6D82474}" type="presOf" srcId="{ACD8DD90-41C5-467C-B42C-648AFDE2728E}" destId="{53BEBD38-70AD-4B4D-BDB9-18861E828AB6}" srcOrd="1" destOrd="0" presId="urn:microsoft.com/office/officeart/2005/8/layout/venn2"/>
    <dgm:cxn modelId="{6F0DB7F8-DA4B-4B81-A575-2582750E2192}" type="presOf" srcId="{ACD8DD90-41C5-467C-B42C-648AFDE2728E}" destId="{32F1B5BE-E681-4A25-99F8-23175ECE35F0}" srcOrd="0" destOrd="0" presId="urn:microsoft.com/office/officeart/2005/8/layout/venn2"/>
    <dgm:cxn modelId="{BDA91709-3866-444F-9CA3-FB3D5A0EC5F3}" srcId="{45959452-B606-44B2-9B2F-625F1ADF829B}" destId="{ACD8DD90-41C5-467C-B42C-648AFDE2728E}" srcOrd="1" destOrd="0" parTransId="{D35E1F34-44C0-4B40-9F61-1068F47A5EC0}" sibTransId="{473A8F14-449E-4B92-A129-B6B90E8CA699}"/>
    <dgm:cxn modelId="{2C24FB92-116F-4B36-A785-BE4F821C7623}" type="presOf" srcId="{E9FA512D-FD16-4200-A13C-79F10E8A9BC6}" destId="{8E5A4FB6-3E8C-4AE7-8697-54A621FA7F78}" srcOrd="1" destOrd="0" presId="urn:microsoft.com/office/officeart/2005/8/layout/venn2"/>
    <dgm:cxn modelId="{11952626-B323-48A9-9F8A-5B9E1EF52876}" type="presOf" srcId="{45959452-B606-44B2-9B2F-625F1ADF829B}" destId="{5D6D7DF5-1FBC-4657-8B2E-A97045EA0728}" srcOrd="0" destOrd="0" presId="urn:microsoft.com/office/officeart/2005/8/layout/venn2"/>
    <dgm:cxn modelId="{E2C695DE-674D-42D0-9EBC-F9A48AA7EFA0}" type="presOf" srcId="{E9FA512D-FD16-4200-A13C-79F10E8A9BC6}" destId="{DBF81B73-0434-412C-9EF4-7CA92B5D8B28}" srcOrd="0" destOrd="0" presId="urn:microsoft.com/office/officeart/2005/8/layout/venn2"/>
    <dgm:cxn modelId="{5F7D1D64-DA96-4956-BA5A-145A96A9CD29}" type="presParOf" srcId="{5D6D7DF5-1FBC-4657-8B2E-A97045EA0728}" destId="{32782CFF-8B0A-46CE-A3D7-0A6877B5CCD7}" srcOrd="0" destOrd="0" presId="urn:microsoft.com/office/officeart/2005/8/layout/venn2"/>
    <dgm:cxn modelId="{9F1770B0-8E39-4D84-A800-22A39310FF6A}" type="presParOf" srcId="{32782CFF-8B0A-46CE-A3D7-0A6877B5CCD7}" destId="{DBF81B73-0434-412C-9EF4-7CA92B5D8B28}" srcOrd="0" destOrd="0" presId="urn:microsoft.com/office/officeart/2005/8/layout/venn2"/>
    <dgm:cxn modelId="{D8E561BE-4C14-449E-A41A-1F6F3936B890}" type="presParOf" srcId="{32782CFF-8B0A-46CE-A3D7-0A6877B5CCD7}" destId="{8E5A4FB6-3E8C-4AE7-8697-54A621FA7F78}" srcOrd="1" destOrd="0" presId="urn:microsoft.com/office/officeart/2005/8/layout/venn2"/>
    <dgm:cxn modelId="{C5C86BB2-DD59-4F92-9BC1-6110780F61AB}" type="presParOf" srcId="{5D6D7DF5-1FBC-4657-8B2E-A97045EA0728}" destId="{F72321C2-1E40-46C2-9135-070D69AADC13}" srcOrd="1" destOrd="0" presId="urn:microsoft.com/office/officeart/2005/8/layout/venn2"/>
    <dgm:cxn modelId="{C1A42F97-5C4F-45CF-B2B9-9AC6DFF145DC}" type="presParOf" srcId="{F72321C2-1E40-46C2-9135-070D69AADC13}" destId="{32F1B5BE-E681-4A25-99F8-23175ECE35F0}" srcOrd="0" destOrd="0" presId="urn:microsoft.com/office/officeart/2005/8/layout/venn2"/>
    <dgm:cxn modelId="{ABB2BE62-A21A-4541-934D-96A082A31C47}" type="presParOf" srcId="{F72321C2-1E40-46C2-9135-070D69AADC13}" destId="{53BEBD38-70AD-4B4D-BDB9-18861E828AB6}" srcOrd="1" destOrd="0" presId="urn:microsoft.com/office/officeart/2005/8/layout/ven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197EFA-B6E4-42FD-911B-46E8CF4A18AA}" type="doc">
      <dgm:prSet loTypeId="urn:microsoft.com/office/officeart/2005/8/layout/venn1" loCatId="relationship" qsTypeId="urn:microsoft.com/office/officeart/2005/8/quickstyle/simple5" qsCatId="simple" csTypeId="urn:microsoft.com/office/officeart/2005/8/colors/colorful2" csCatId="colorful" phldr="1"/>
      <dgm:spPr/>
    </dgm:pt>
    <dgm:pt modelId="{C19C5694-C6A4-4B34-9876-4A58CD58EE34}">
      <dgm:prSet phldrT="[Текст]"/>
      <dgm:spPr/>
      <dgm:t>
        <a:bodyPr/>
        <a:lstStyle/>
        <a:p>
          <a:r>
            <a:rPr lang="en-US" dirty="0" smtClean="0"/>
            <a:t>A</a:t>
          </a:r>
          <a:endParaRPr lang="ru-RU" dirty="0"/>
        </a:p>
      </dgm:t>
    </dgm:pt>
    <dgm:pt modelId="{68ACF616-4D4F-46BB-9028-FDE400DD24A7}" type="parTrans" cxnId="{C5B42EDA-900A-428F-A8DD-ECF9B4FBCC03}">
      <dgm:prSet/>
      <dgm:spPr/>
      <dgm:t>
        <a:bodyPr/>
        <a:lstStyle/>
        <a:p>
          <a:endParaRPr lang="ru-RU"/>
        </a:p>
      </dgm:t>
    </dgm:pt>
    <dgm:pt modelId="{7B999623-75D6-42BD-8D99-07149A98A984}" type="sibTrans" cxnId="{C5B42EDA-900A-428F-A8DD-ECF9B4FBCC03}">
      <dgm:prSet/>
      <dgm:spPr/>
      <dgm:t>
        <a:bodyPr/>
        <a:lstStyle/>
        <a:p>
          <a:endParaRPr lang="ru-RU"/>
        </a:p>
      </dgm:t>
    </dgm:pt>
    <dgm:pt modelId="{0168CD73-2EDE-4781-BDFC-063B749866D5}">
      <dgm:prSet phldrT="[Текст]"/>
      <dgm:spPr/>
      <dgm:t>
        <a:bodyPr/>
        <a:lstStyle/>
        <a:p>
          <a:r>
            <a:rPr lang="en-US" dirty="0" smtClean="0"/>
            <a:t>B</a:t>
          </a:r>
          <a:endParaRPr lang="ru-RU" dirty="0"/>
        </a:p>
      </dgm:t>
    </dgm:pt>
    <dgm:pt modelId="{81C98A77-9D7D-4F4D-B635-271AF4A2BE36}" type="parTrans" cxnId="{C3F5E071-28DB-40CB-AD7B-75218395AF5F}">
      <dgm:prSet/>
      <dgm:spPr/>
      <dgm:t>
        <a:bodyPr/>
        <a:lstStyle/>
        <a:p>
          <a:endParaRPr lang="ru-RU"/>
        </a:p>
      </dgm:t>
    </dgm:pt>
    <dgm:pt modelId="{F72EF436-758B-4420-9A72-11C3F92910B8}" type="sibTrans" cxnId="{C3F5E071-28DB-40CB-AD7B-75218395AF5F}">
      <dgm:prSet/>
      <dgm:spPr/>
      <dgm:t>
        <a:bodyPr/>
        <a:lstStyle/>
        <a:p>
          <a:endParaRPr lang="ru-RU"/>
        </a:p>
      </dgm:t>
    </dgm:pt>
    <dgm:pt modelId="{E29FEAD9-EC6C-4C78-BB79-F37ABC698C16}" type="pres">
      <dgm:prSet presAssocID="{B2197EFA-B6E4-42FD-911B-46E8CF4A18AA}" presName="compositeShape" presStyleCnt="0">
        <dgm:presLayoutVars>
          <dgm:chMax val="7"/>
          <dgm:dir/>
          <dgm:resizeHandles val="exact"/>
        </dgm:presLayoutVars>
      </dgm:prSet>
      <dgm:spPr/>
    </dgm:pt>
    <dgm:pt modelId="{D4CE1151-3D9B-41BF-9668-BD7BE500F954}" type="pres">
      <dgm:prSet presAssocID="{C19C5694-C6A4-4B34-9876-4A58CD58EE34}" presName="circ1" presStyleLbl="vennNode1" presStyleIdx="0" presStyleCnt="2" custScaleY="64513" custLinFactNeighborX="-2096" custLinFactNeighborY="2126"/>
      <dgm:spPr/>
      <dgm:t>
        <a:bodyPr/>
        <a:lstStyle/>
        <a:p>
          <a:endParaRPr lang="ru-RU"/>
        </a:p>
      </dgm:t>
    </dgm:pt>
    <dgm:pt modelId="{578A110D-56D4-4D98-8157-3A5006A9981A}" type="pres">
      <dgm:prSet presAssocID="{C19C5694-C6A4-4B34-9876-4A58CD58EE3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9B6E0-84CE-4E8E-8408-711C1AFBB60D}" type="pres">
      <dgm:prSet presAssocID="{0168CD73-2EDE-4781-BDFC-063B749866D5}" presName="circ2" presStyleLbl="vennNode1" presStyleIdx="1" presStyleCnt="2" custScaleY="67992" custLinFactNeighborX="4172" custLinFactNeighborY="15836"/>
      <dgm:spPr/>
      <dgm:t>
        <a:bodyPr/>
        <a:lstStyle/>
        <a:p>
          <a:endParaRPr lang="ru-RU"/>
        </a:p>
      </dgm:t>
    </dgm:pt>
    <dgm:pt modelId="{17063711-1F22-4063-A121-87D15E23CFE7}" type="pres">
      <dgm:prSet presAssocID="{0168CD73-2EDE-4781-BDFC-063B749866D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F15357-E58A-4095-A4E5-541B4EA755E3}" type="presOf" srcId="{0168CD73-2EDE-4781-BDFC-063B749866D5}" destId="{17063711-1F22-4063-A121-87D15E23CFE7}" srcOrd="1" destOrd="0" presId="urn:microsoft.com/office/officeart/2005/8/layout/venn1"/>
    <dgm:cxn modelId="{FF04531D-ED5C-4A14-ABDD-3365AE24DEAD}" type="presOf" srcId="{C19C5694-C6A4-4B34-9876-4A58CD58EE34}" destId="{D4CE1151-3D9B-41BF-9668-BD7BE500F954}" srcOrd="0" destOrd="0" presId="urn:microsoft.com/office/officeart/2005/8/layout/venn1"/>
    <dgm:cxn modelId="{C5B42EDA-900A-428F-A8DD-ECF9B4FBCC03}" srcId="{B2197EFA-B6E4-42FD-911B-46E8CF4A18AA}" destId="{C19C5694-C6A4-4B34-9876-4A58CD58EE34}" srcOrd="0" destOrd="0" parTransId="{68ACF616-4D4F-46BB-9028-FDE400DD24A7}" sibTransId="{7B999623-75D6-42BD-8D99-07149A98A984}"/>
    <dgm:cxn modelId="{B8F106F2-0418-4657-B0E8-60DC29BABDE7}" type="presOf" srcId="{C19C5694-C6A4-4B34-9876-4A58CD58EE34}" destId="{578A110D-56D4-4D98-8157-3A5006A9981A}" srcOrd="1" destOrd="0" presId="urn:microsoft.com/office/officeart/2005/8/layout/venn1"/>
    <dgm:cxn modelId="{CE1E8EAE-97B8-4761-86B2-3BCEDDDFB219}" type="presOf" srcId="{0168CD73-2EDE-4781-BDFC-063B749866D5}" destId="{4459B6E0-84CE-4E8E-8408-711C1AFBB60D}" srcOrd="0" destOrd="0" presId="urn:microsoft.com/office/officeart/2005/8/layout/venn1"/>
    <dgm:cxn modelId="{E2129AA7-E133-48B1-92D4-D5197E374944}" type="presOf" srcId="{B2197EFA-B6E4-42FD-911B-46E8CF4A18AA}" destId="{E29FEAD9-EC6C-4C78-BB79-F37ABC698C16}" srcOrd="0" destOrd="0" presId="urn:microsoft.com/office/officeart/2005/8/layout/venn1"/>
    <dgm:cxn modelId="{C3F5E071-28DB-40CB-AD7B-75218395AF5F}" srcId="{B2197EFA-B6E4-42FD-911B-46E8CF4A18AA}" destId="{0168CD73-2EDE-4781-BDFC-063B749866D5}" srcOrd="1" destOrd="0" parTransId="{81C98A77-9D7D-4F4D-B635-271AF4A2BE36}" sibTransId="{F72EF436-758B-4420-9A72-11C3F92910B8}"/>
    <dgm:cxn modelId="{A3C002EA-C1C8-4FA8-833F-44F96D9776F9}" type="presParOf" srcId="{E29FEAD9-EC6C-4C78-BB79-F37ABC698C16}" destId="{D4CE1151-3D9B-41BF-9668-BD7BE500F954}" srcOrd="0" destOrd="0" presId="urn:microsoft.com/office/officeart/2005/8/layout/venn1"/>
    <dgm:cxn modelId="{694C3D90-133E-45C2-9073-298602965292}" type="presParOf" srcId="{E29FEAD9-EC6C-4C78-BB79-F37ABC698C16}" destId="{578A110D-56D4-4D98-8157-3A5006A9981A}" srcOrd="1" destOrd="0" presId="urn:microsoft.com/office/officeart/2005/8/layout/venn1"/>
    <dgm:cxn modelId="{79146F0E-939D-45C9-AFDC-45A8D5EFFDCF}" type="presParOf" srcId="{E29FEAD9-EC6C-4C78-BB79-F37ABC698C16}" destId="{4459B6E0-84CE-4E8E-8408-711C1AFBB60D}" srcOrd="2" destOrd="0" presId="urn:microsoft.com/office/officeart/2005/8/layout/venn1"/>
    <dgm:cxn modelId="{0AA8FC5D-D763-4B8A-A560-41C3F4DFD598}" type="presParOf" srcId="{E29FEAD9-EC6C-4C78-BB79-F37ABC698C16}" destId="{17063711-1F22-4063-A121-87D15E23CFE7}" srcOrd="3" destOrd="0" presId="urn:microsoft.com/office/officeart/2005/8/layout/ven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512D73-D868-4886-A728-0671F98D8E90}" type="doc">
      <dgm:prSet loTypeId="urn:microsoft.com/office/officeart/2005/8/layout/venn1" loCatId="relationship" qsTypeId="urn:microsoft.com/office/officeart/2005/8/quickstyle/3d3" qsCatId="3D" csTypeId="urn:microsoft.com/office/officeart/2005/8/colors/colorful3" csCatId="colorful" phldr="1"/>
      <dgm:spPr/>
    </dgm:pt>
    <dgm:pt modelId="{874EDA13-AA00-4498-9834-439C5DEAAFE5}">
      <dgm:prSet phldrT="[Текст]"/>
      <dgm:spPr/>
      <dgm:t>
        <a:bodyPr/>
        <a:lstStyle/>
        <a:p>
          <a:r>
            <a:rPr lang="en-US" dirty="0" smtClean="0"/>
            <a:t>A</a:t>
          </a:r>
          <a:endParaRPr lang="ru-RU" dirty="0"/>
        </a:p>
      </dgm:t>
    </dgm:pt>
    <dgm:pt modelId="{D284A28D-1D70-4AA7-88DA-9FD9697978FC}" type="parTrans" cxnId="{6D94BD03-1C6E-40E0-8635-2E6A8DBBB9DD}">
      <dgm:prSet/>
      <dgm:spPr/>
      <dgm:t>
        <a:bodyPr/>
        <a:lstStyle/>
        <a:p>
          <a:endParaRPr lang="ru-RU"/>
        </a:p>
      </dgm:t>
    </dgm:pt>
    <dgm:pt modelId="{E412B72A-B669-419F-B79D-1417443E921F}" type="sibTrans" cxnId="{6D94BD03-1C6E-40E0-8635-2E6A8DBBB9DD}">
      <dgm:prSet/>
      <dgm:spPr/>
      <dgm:t>
        <a:bodyPr/>
        <a:lstStyle/>
        <a:p>
          <a:endParaRPr lang="ru-RU"/>
        </a:p>
      </dgm:t>
    </dgm:pt>
    <dgm:pt modelId="{CB2BCB76-C9BC-44B0-8B58-7228B784AEA5}">
      <dgm:prSet phldrT="[Текст]"/>
      <dgm:spPr>
        <a:solidFill>
          <a:srgbClr val="00FF00">
            <a:alpha val="50000"/>
          </a:srgbClr>
        </a:solidFill>
      </dgm:spPr>
      <dgm:t>
        <a:bodyPr/>
        <a:lstStyle/>
        <a:p>
          <a:r>
            <a:rPr lang="en-US" dirty="0" smtClean="0"/>
            <a:t>B</a:t>
          </a:r>
          <a:endParaRPr lang="ru-RU" dirty="0"/>
        </a:p>
      </dgm:t>
    </dgm:pt>
    <dgm:pt modelId="{4E2F70D7-6230-445A-8FA6-D749F94E7B5D}" type="parTrans" cxnId="{124278B7-90D1-49F4-B746-A1D0FF74C439}">
      <dgm:prSet/>
      <dgm:spPr/>
      <dgm:t>
        <a:bodyPr/>
        <a:lstStyle/>
        <a:p>
          <a:endParaRPr lang="ru-RU"/>
        </a:p>
      </dgm:t>
    </dgm:pt>
    <dgm:pt modelId="{C126BDE5-6948-4A54-8F7F-C7FBB4A8AF67}" type="sibTrans" cxnId="{124278B7-90D1-49F4-B746-A1D0FF74C439}">
      <dgm:prSet/>
      <dgm:spPr/>
      <dgm:t>
        <a:bodyPr/>
        <a:lstStyle/>
        <a:p>
          <a:endParaRPr lang="ru-RU"/>
        </a:p>
      </dgm:t>
    </dgm:pt>
    <dgm:pt modelId="{766573FA-C555-4149-B734-9841A707EDA4}" type="pres">
      <dgm:prSet presAssocID="{96512D73-D868-4886-A728-0671F98D8E90}" presName="compositeShape" presStyleCnt="0">
        <dgm:presLayoutVars>
          <dgm:chMax val="7"/>
          <dgm:dir/>
          <dgm:resizeHandles val="exact"/>
        </dgm:presLayoutVars>
      </dgm:prSet>
      <dgm:spPr/>
    </dgm:pt>
    <dgm:pt modelId="{36383816-0376-43F7-8A1A-62F9F9F24F11}" type="pres">
      <dgm:prSet presAssocID="{874EDA13-AA00-4498-9834-439C5DEAAFE5}" presName="circ1" presStyleLbl="vennNode1" presStyleIdx="0" presStyleCnt="2" custScaleY="70438" custLinFactNeighborX="-535" custLinFactNeighborY="966"/>
      <dgm:spPr/>
      <dgm:t>
        <a:bodyPr/>
        <a:lstStyle/>
        <a:p>
          <a:endParaRPr lang="ru-RU"/>
        </a:p>
      </dgm:t>
    </dgm:pt>
    <dgm:pt modelId="{56ABEDAB-0A6E-46AA-A934-E1F28B0A7618}" type="pres">
      <dgm:prSet presAssocID="{874EDA13-AA00-4498-9834-439C5DEAAFE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12F8A-9E26-46CF-9B55-37004AD7CC2B}" type="pres">
      <dgm:prSet presAssocID="{CB2BCB76-C9BC-44B0-8B58-7228B784AEA5}" presName="circ2" presStyleLbl="vennNode1" presStyleIdx="1" presStyleCnt="2" custScaleX="129237" custScaleY="75076"/>
      <dgm:spPr/>
      <dgm:t>
        <a:bodyPr/>
        <a:lstStyle/>
        <a:p>
          <a:endParaRPr lang="ru-RU"/>
        </a:p>
      </dgm:t>
    </dgm:pt>
    <dgm:pt modelId="{9D2DE5FB-E0FB-4059-9694-80007C36F0BA}" type="pres">
      <dgm:prSet presAssocID="{CB2BCB76-C9BC-44B0-8B58-7228B784AEA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266330-121C-40F2-8157-291A6AE46E78}" type="presOf" srcId="{96512D73-D868-4886-A728-0671F98D8E90}" destId="{766573FA-C555-4149-B734-9841A707EDA4}" srcOrd="0" destOrd="0" presId="urn:microsoft.com/office/officeart/2005/8/layout/venn1"/>
    <dgm:cxn modelId="{AC9084FD-8287-4965-9487-EDF9F50AA0AD}" type="presOf" srcId="{CB2BCB76-C9BC-44B0-8B58-7228B784AEA5}" destId="{9D2DE5FB-E0FB-4059-9694-80007C36F0BA}" srcOrd="1" destOrd="0" presId="urn:microsoft.com/office/officeart/2005/8/layout/venn1"/>
    <dgm:cxn modelId="{E700A489-836C-4BE6-8B26-4B7923BBF273}" type="presOf" srcId="{874EDA13-AA00-4498-9834-439C5DEAAFE5}" destId="{56ABEDAB-0A6E-46AA-A934-E1F28B0A7618}" srcOrd="1" destOrd="0" presId="urn:microsoft.com/office/officeart/2005/8/layout/venn1"/>
    <dgm:cxn modelId="{124278B7-90D1-49F4-B746-A1D0FF74C439}" srcId="{96512D73-D868-4886-A728-0671F98D8E90}" destId="{CB2BCB76-C9BC-44B0-8B58-7228B784AEA5}" srcOrd="1" destOrd="0" parTransId="{4E2F70D7-6230-445A-8FA6-D749F94E7B5D}" sibTransId="{C126BDE5-6948-4A54-8F7F-C7FBB4A8AF67}"/>
    <dgm:cxn modelId="{F2BB3B10-3211-44FF-AAC4-FD63580E61DC}" type="presOf" srcId="{874EDA13-AA00-4498-9834-439C5DEAAFE5}" destId="{36383816-0376-43F7-8A1A-62F9F9F24F11}" srcOrd="0" destOrd="0" presId="urn:microsoft.com/office/officeart/2005/8/layout/venn1"/>
    <dgm:cxn modelId="{6D94BD03-1C6E-40E0-8635-2E6A8DBBB9DD}" srcId="{96512D73-D868-4886-A728-0671F98D8E90}" destId="{874EDA13-AA00-4498-9834-439C5DEAAFE5}" srcOrd="0" destOrd="0" parTransId="{D284A28D-1D70-4AA7-88DA-9FD9697978FC}" sibTransId="{E412B72A-B669-419F-B79D-1417443E921F}"/>
    <dgm:cxn modelId="{DEF95E65-7E36-4B4B-B0A7-02BF53C47A20}" type="presOf" srcId="{CB2BCB76-C9BC-44B0-8B58-7228B784AEA5}" destId="{D2C12F8A-9E26-46CF-9B55-37004AD7CC2B}" srcOrd="0" destOrd="0" presId="urn:microsoft.com/office/officeart/2005/8/layout/venn1"/>
    <dgm:cxn modelId="{4BB97385-D020-4F12-BED0-9D1E498C193A}" type="presParOf" srcId="{766573FA-C555-4149-B734-9841A707EDA4}" destId="{36383816-0376-43F7-8A1A-62F9F9F24F11}" srcOrd="0" destOrd="0" presId="urn:microsoft.com/office/officeart/2005/8/layout/venn1"/>
    <dgm:cxn modelId="{53866E46-344D-43D0-BD3B-51A2A7EA20D3}" type="presParOf" srcId="{766573FA-C555-4149-B734-9841A707EDA4}" destId="{56ABEDAB-0A6E-46AA-A934-E1F28B0A7618}" srcOrd="1" destOrd="0" presId="urn:microsoft.com/office/officeart/2005/8/layout/venn1"/>
    <dgm:cxn modelId="{418132D6-1FF3-437D-979B-7C7DA9CC63A7}" type="presParOf" srcId="{766573FA-C555-4149-B734-9841A707EDA4}" destId="{D2C12F8A-9E26-46CF-9B55-37004AD7CC2B}" srcOrd="2" destOrd="0" presId="urn:microsoft.com/office/officeart/2005/8/layout/venn1"/>
    <dgm:cxn modelId="{2F5F7AA0-3050-444F-9B09-3858CA6EA086}" type="presParOf" srcId="{766573FA-C555-4149-B734-9841A707EDA4}" destId="{9D2DE5FB-E0FB-4059-9694-80007C36F0BA}" srcOrd="3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EEC1F-3EEE-4D9B-87B5-547E34467DB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5979B-990D-45B1-B844-3035E089F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890A38-A72A-4393-8939-C400C135CC5B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50F49A-A5E7-4DB1-A8E2-9914415189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890A38-A72A-4393-8939-C400C135CC5B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0F49A-A5E7-4DB1-A8E2-9914415189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890A38-A72A-4393-8939-C400C135CC5B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0F49A-A5E7-4DB1-A8E2-9914415189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890A38-A72A-4393-8939-C400C135CC5B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0F49A-A5E7-4DB1-A8E2-9914415189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8890A38-A72A-4393-8939-C400C135CC5B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B50F49A-A5E7-4DB1-A8E2-9914415189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8890A38-A72A-4393-8939-C400C135CC5B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B50F49A-A5E7-4DB1-A8E2-9914415189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8890A38-A72A-4393-8939-C400C135CC5B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B50F49A-A5E7-4DB1-A8E2-9914415189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8890A38-A72A-4393-8939-C400C135CC5B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B50F49A-A5E7-4DB1-A8E2-9914415189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890A38-A72A-4393-8939-C400C135CC5B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0F49A-A5E7-4DB1-A8E2-9914415189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8890A38-A72A-4393-8939-C400C135CC5B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B50F49A-A5E7-4DB1-A8E2-9914415189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890A38-A72A-4393-8939-C400C135CC5B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50F49A-A5E7-4DB1-A8E2-9914415189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20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fld id="{88890A38-A72A-4393-8939-C400C135CC5B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fld id="{0B50F49A-A5E7-4DB1-A8E2-9914415189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558563"/>
            <a:ext cx="87868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Вероятность события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14282" y="571480"/>
            <a:ext cx="8572560" cy="52149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1500166" y="1142984"/>
          <a:ext cx="6096000" cy="4032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вальная выноска 5"/>
          <p:cNvSpPr/>
          <p:nvPr/>
        </p:nvSpPr>
        <p:spPr>
          <a:xfrm>
            <a:off x="3643306" y="714356"/>
            <a:ext cx="1500198" cy="1071570"/>
          </a:xfrm>
          <a:prstGeom prst="wedgeEllipseCallout">
            <a:avLst>
              <a:gd name="adj1" fmla="val -33762"/>
              <a:gd name="adj2" fmla="val 15171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AB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8AEE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Достоверное событие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E8AEE4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4" descr="0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4281" y="1357298"/>
            <a:ext cx="3732793" cy="3786214"/>
          </a:xfrm>
          <a:prstGeom prst="rect">
            <a:avLst/>
          </a:prstGeom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00430" y="1142984"/>
            <a:ext cx="5399088" cy="4286250"/>
          </a:xfrm>
          <a:prstGeom prst="rect">
            <a:avLst/>
          </a:prstGeom>
        </p:spPr>
        <p:txBody>
          <a:bodyPr/>
          <a:lstStyle/>
          <a:p>
            <a:pPr marL="620713" marR="0" lvl="1" indent="-228600" algn="l" defTabSz="914400" rtl="0" eaLnBrk="1" fontAlgn="base" latinLnBrk="0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0713" marR="0" lvl="1" indent="-228600" algn="l" defTabSz="914400" rtl="0" eaLnBrk="1" fontAlgn="base" latinLnBrk="0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0FC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Достоверным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10FC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называется событие, которое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4F0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обязательно произойдет</a:t>
            </a:r>
            <a:r>
              <a:rPr lang="en-US" sz="3500" dirty="0" smtClean="0"/>
              <a:t> </a:t>
            </a:r>
            <a:r>
              <a:rPr lang="ru-RU" sz="3500" dirty="0" smtClean="0"/>
              <a:t>в результате данного опыта.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85852" y="5429264"/>
            <a:ext cx="728667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</a:pPr>
            <a:endParaRPr lang="ru-RU" sz="2600" dirty="0">
              <a:solidFill>
                <a:srgbClr val="FF66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Например,</a:t>
            </a:r>
            <a:r>
              <a:rPr lang="ru-RU" sz="3200" dirty="0">
                <a:solidFill>
                  <a:srgbClr val="FF6600"/>
                </a:solidFill>
              </a:rPr>
              <a:t> закат солнца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64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 rot="10800000" flipV="1">
            <a:off x="-785850" y="5786430"/>
            <a:ext cx="1064423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ru-RU" sz="3500" dirty="0"/>
              <a:t>  Например,    </a:t>
            </a:r>
            <a:endParaRPr lang="en-US" sz="3500" dirty="0"/>
          </a:p>
          <a:p>
            <a:pPr marL="742950" lvl="1" indent="-28575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свободный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полет 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человека в условиях земли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ru-RU" sz="2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4282" y="381000"/>
            <a:ext cx="8643998" cy="111917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Невозможное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событие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5" descr="mat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4214843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496" y="1571612"/>
            <a:ext cx="5000660" cy="4000528"/>
          </a:xfrm>
          <a:prstGeom prst="rect">
            <a:avLst/>
          </a:prstGeom>
        </p:spPr>
        <p:txBody>
          <a:bodyPr/>
          <a:lstStyle/>
          <a:p>
            <a:pPr marL="620713" lvl="1" indent="-228600" fontAlgn="base">
              <a:lnSpc>
                <a:spcPct val="80000"/>
              </a:lnSpc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Невозможным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называют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событие, которое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заведомо не произойдет </a:t>
            </a:r>
            <a:r>
              <a:rPr lang="ru-RU" sz="3600" dirty="0" smtClean="0"/>
              <a:t>в результате данного опыта.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030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9388" y="1773238"/>
            <a:ext cx="3240087" cy="3743325"/>
          </a:xfrm>
          <a:prstGeom prst="rect">
            <a:avLst/>
          </a:prstGeom>
          <a:ln/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-180975" y="5029200"/>
            <a:ext cx="87487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</a:pPr>
            <a:endParaRPr lang="ru-RU" sz="4400" dirty="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3200" dirty="0"/>
              <a:t>	Например, </a:t>
            </a:r>
            <a:r>
              <a:rPr lang="ru-RU" sz="3200" dirty="0">
                <a:solidFill>
                  <a:srgbClr val="92D050"/>
                </a:solidFill>
              </a:rPr>
              <a:t>попадание молнии в дерево</a:t>
            </a:r>
            <a:r>
              <a:rPr lang="ru-RU" sz="4000" dirty="0">
                <a:solidFill>
                  <a:srgbClr val="92D050"/>
                </a:solidFill>
              </a:rPr>
              <a:t>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00400" y="1643050"/>
            <a:ext cx="5943600" cy="4724400"/>
          </a:xfrm>
          <a:prstGeom prst="rect">
            <a:avLst/>
          </a:prstGeom>
        </p:spPr>
        <p:txBody>
          <a:bodyPr/>
          <a:lstStyle/>
          <a:p>
            <a:pPr marL="620713" marR="0" lvl="1" indent="-228600" algn="l" defTabSz="914400" rtl="0" eaLnBrk="1" fontAlgn="base" latinLnBrk="0" hangingPunct="1">
              <a:lnSpc>
                <a:spcPct val="100000"/>
              </a:lnSpc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Случайным</a:t>
            </a: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называют событие, которое</a:t>
            </a: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осуществлении данного опыта</a:t>
            </a:r>
          </a:p>
          <a:p>
            <a:pPr marL="620713" marR="0" lvl="1" indent="-228600" algn="l" defTabSz="914400" rtl="0" eaLnBrk="1" fontAlgn="base" latinLnBrk="0" hangingPunct="1">
              <a:lnSpc>
                <a:spcPct val="100000"/>
              </a:lnSpc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может либо произойти, либо не произойти.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71472" y="357166"/>
            <a:ext cx="7786742" cy="116683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Случайное событие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4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/>
      <p:bldP spid="4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http://i.i.ua/avatar/5/3/3931835_22477184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3214710" cy="3214710"/>
          </a:xfrm>
          <a:prstGeom prst="rect">
            <a:avLst/>
          </a:prstGeom>
          <a:noFill/>
        </p:spPr>
      </p:pic>
      <p:pic>
        <p:nvPicPr>
          <p:cNvPr id="8" name="Picture 28" descr="http://im7-tub.yandex.net/i?id=87019311-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714752"/>
            <a:ext cx="3429024" cy="3088980"/>
          </a:xfrm>
          <a:prstGeom prst="rect">
            <a:avLst/>
          </a:prstGeom>
          <a:noFill/>
        </p:spPr>
      </p:pic>
      <p:pic>
        <p:nvPicPr>
          <p:cNvPr id="10" name="Picture 36" descr="http://im3-tub.yandex.net/i?id=59530424-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5417" y="1857364"/>
            <a:ext cx="4207769" cy="321471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34950" y="2967335"/>
            <a:ext cx="493276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  <a:scene3d>
              <a:camera prst="isometricOffAxis2Lef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совместные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95 0.21366 L 0.34045 0.3395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6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96 -0.03588 L -0.24184 -0.1513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5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http://im7-tub.yandex.net/i?id=121230770-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214686"/>
            <a:ext cx="4429156" cy="3336633"/>
          </a:xfrm>
          <a:prstGeom prst="rect">
            <a:avLst/>
          </a:prstGeom>
          <a:noFill/>
        </p:spPr>
      </p:pic>
      <p:pic>
        <p:nvPicPr>
          <p:cNvPr id="5" name="Picture 16" descr="http://im0-tub.yandex.net/i?id=122618209-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4429124" cy="331431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953334" y="2967335"/>
            <a:ext cx="5059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isometricRightUp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несовместные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AutoShape 8" descr="http://gifzona.ru/i/du/02.gif"/>
          <p:cNvSpPr>
            <a:spLocks noChangeAspect="1" noChangeArrowheads="1"/>
          </p:cNvSpPr>
          <p:nvPr/>
        </p:nvSpPr>
        <p:spPr bwMode="auto">
          <a:xfrm>
            <a:off x="155575" y="-1752600"/>
            <a:ext cx="3810000" cy="3657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00166" y="1571612"/>
            <a:ext cx="6643734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Отношение числа благоприятствующих случаев к общему числу случаев называют вероятностью события.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P(A)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=n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где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-число всех исходов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число исходов, благоприятствующих событию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357166"/>
            <a:ext cx="70009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Вероятность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096000" cy="410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14282" y="714356"/>
            <a:ext cx="8715436" cy="5286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1000100" y="1214422"/>
          <a:ext cx="65722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Овальная выноска 6"/>
          <p:cNvSpPr/>
          <p:nvPr/>
        </p:nvSpPr>
        <p:spPr>
          <a:xfrm>
            <a:off x="4714876" y="1428736"/>
            <a:ext cx="1500198" cy="612648"/>
          </a:xfrm>
          <a:prstGeom prst="wedgeEllipseCallout">
            <a:avLst>
              <a:gd name="adj1" fmla="val -39577"/>
              <a:gd name="adj2" fmla="val 7833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A+B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94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41</cp:revision>
  <dcterms:created xsi:type="dcterms:W3CDTF">2011-02-24T18:17:35Z</dcterms:created>
  <dcterms:modified xsi:type="dcterms:W3CDTF">2011-02-27T13:12:19Z</dcterms:modified>
</cp:coreProperties>
</file>