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79DA-FE38-440B-B144-982A0C643D9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873C-2C0F-4A49-AA69-8DEEABC47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9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AB05FE-6D7B-4144-B333-F6B5CCD5176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C85E792-D286-490A-80A7-11E9AC5BCB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Растения </a:t>
            </a:r>
            <a:r>
              <a:rPr lang="ru-RU" dirty="0" err="1" smtClean="0"/>
              <a:t>Самбурга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биологии МКОУ «ШИСОО» с. Самбург</a:t>
            </a:r>
          </a:p>
          <a:p>
            <a:r>
              <a:rPr lang="ru-RU" dirty="0" err="1" smtClean="0"/>
              <a:t>Гашина</a:t>
            </a:r>
            <a:r>
              <a:rPr lang="ru-RU" dirty="0" smtClean="0"/>
              <a:t>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92696"/>
            <a:ext cx="5040560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311963"/>
            <a:ext cx="705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Шиповник иглистый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67665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3507854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644008" y="206084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Очиток трехлистный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91178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99680"/>
            <a:ext cx="3600400" cy="2877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556792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Плаун сомнительный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90064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74689"/>
            <a:ext cx="5244075" cy="3933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300347" y="5437890"/>
            <a:ext cx="636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/>
              <a:t>Хвостник</a:t>
            </a:r>
            <a:r>
              <a:rPr lang="ru-RU" sz="3600" b="1" i="1" dirty="0" smtClean="0"/>
              <a:t> обыкновенный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22539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3996928" cy="2997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41277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Змеевик живородящий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19727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2997696" cy="399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1556792"/>
            <a:ext cx="4093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Борец байкальский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65649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5149056" cy="3861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340768"/>
            <a:ext cx="738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Сердечник крупнолистный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9120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3780904" cy="2835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9240" y="4135647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/>
              <a:t>Хвостник</a:t>
            </a:r>
            <a:r>
              <a:rPr lang="ru-RU" sz="3200" b="1" i="1" dirty="0" smtClean="0"/>
              <a:t> обыкновенный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1502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56896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7665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Кипрей болотный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462849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05315"/>
            <a:ext cx="3276364" cy="4368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13285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Осока </a:t>
            </a:r>
            <a:r>
              <a:rPr lang="ru-RU" sz="3600" b="1" i="1" dirty="0" err="1" smtClean="0"/>
              <a:t>сероватоя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68174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49289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Можжевельник обыкновенный</a:t>
            </a:r>
            <a:endParaRPr lang="ru-RU" sz="2800" b="1" i="1" dirty="0"/>
          </a:p>
        </p:txBody>
      </p:sp>
      <p:pic>
        <p:nvPicPr>
          <p:cNvPr id="1026" name="Picture 2" descr="F:\растения Самбурга\28-05-2015_10-48-21 - копия\DSC08913 Можжевельник обыкнове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349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4145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Колокольчик</a:t>
            </a:r>
            <a:r>
              <a:rPr lang="ru-RU" sz="2400" b="1" i="1" dirty="0" smtClean="0"/>
              <a:t> </a:t>
            </a:r>
            <a:r>
              <a:rPr lang="ru-RU" sz="3600" b="1" i="1" dirty="0" smtClean="0"/>
              <a:t>круглолистный</a:t>
            </a:r>
            <a:endParaRPr lang="ru-RU" sz="3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2956"/>
            <a:ext cx="4752528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4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26746"/>
            <a:ext cx="4752528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0707" y="1700808"/>
            <a:ext cx="3425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Жимолость</a:t>
            </a:r>
            <a:r>
              <a:rPr lang="ru-RU" sz="3600" dirty="0" smtClean="0"/>
              <a:t> </a:t>
            </a:r>
            <a:r>
              <a:rPr lang="ru-RU" sz="3600" b="1" i="1" dirty="0" smtClean="0"/>
              <a:t>алтайская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1684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490051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/>
              <a:t>Тофильдия</a:t>
            </a:r>
            <a:r>
              <a:rPr lang="ru-RU" sz="3600" dirty="0" smtClean="0"/>
              <a:t> </a:t>
            </a:r>
            <a:r>
              <a:rPr lang="ru-RU" sz="3600" b="1" i="1" dirty="0" smtClean="0"/>
              <a:t>краснеющая</a:t>
            </a:r>
            <a:endParaRPr lang="ru-RU" sz="3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4811224" cy="336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7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4441422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44522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/>
              <a:t>Чихотник</a:t>
            </a:r>
            <a:r>
              <a:rPr lang="ru-RU" sz="3200" b="1" i="1" dirty="0" smtClean="0"/>
              <a:t> недотрога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044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22" y="3068960"/>
            <a:ext cx="5335303" cy="3277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1" y="1628800"/>
            <a:ext cx="569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Дудник </a:t>
            </a:r>
            <a:r>
              <a:rPr lang="ru-RU" sz="3200" b="1" i="1" dirty="0" err="1" smtClean="0"/>
              <a:t>низбегающий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3300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5112568" cy="34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279" y="522014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Береза извилистая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3201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17188"/>
            <a:ext cx="4516534" cy="4209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Таран </a:t>
            </a:r>
            <a:r>
              <a:rPr lang="ru-RU" sz="3200" b="1" i="1" dirty="0" err="1" smtClean="0"/>
              <a:t>широкораструбовый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523749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</TotalTime>
  <Words>51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Растения Самбурга.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Самбурга.</dc:title>
  <dc:creator>ВиталийНата</dc:creator>
  <cp:lastModifiedBy>ВиталийНата</cp:lastModifiedBy>
  <cp:revision>10</cp:revision>
  <dcterms:created xsi:type="dcterms:W3CDTF">2015-09-21T10:40:10Z</dcterms:created>
  <dcterms:modified xsi:type="dcterms:W3CDTF">2015-09-23T16:40:57Z</dcterms:modified>
</cp:coreProperties>
</file>