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2" r:id="rId4"/>
    <p:sldId id="260" r:id="rId5"/>
    <p:sldId id="261" r:id="rId6"/>
    <p:sldId id="259" r:id="rId7"/>
    <p:sldId id="263" r:id="rId8"/>
    <p:sldId id="264" r:id="rId9"/>
    <p:sldId id="265" r:id="rId10"/>
    <p:sldId id="267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283779"/>
            <a:ext cx="7766936" cy="1450428"/>
          </a:xfr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>Значение простейших.  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6" y="1245477"/>
            <a:ext cx="8236023" cy="531297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http://900igr.net/datas/biologija/Test-prostejshie/0003-003-Podtsarstvo-Prostejshi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48" y="1040524"/>
            <a:ext cx="10089932" cy="5407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8063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36484"/>
            <a:ext cx="8596668" cy="725214"/>
          </a:xfrm>
        </p:spPr>
        <p:txBody>
          <a:bodyPr/>
          <a:lstStyle/>
          <a:p>
            <a:pPr algn="ctr"/>
            <a:r>
              <a:rPr lang="ru-RU" dirty="0" smtClean="0"/>
              <a:t>Эталон</a:t>
            </a:r>
            <a:endParaRPr lang="ru-RU" dirty="0"/>
          </a:p>
        </p:txBody>
      </p:sp>
      <p:pic>
        <p:nvPicPr>
          <p:cNvPr id="1026" name="Picture 2" descr="http://lib.podelise.ru/tw_files2/urls_2/1/d-872/872_html_2cf82ebd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10" y="961698"/>
            <a:ext cx="9301656" cy="5423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372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lib.podelise.ru/tw_files2/urls_2/1/d-872/872_html_2cf82ebd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10" y="2475186"/>
            <a:ext cx="9301656" cy="390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128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56593"/>
          </a:xfrm>
        </p:spPr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466193"/>
            <a:ext cx="9144583" cy="5029200"/>
          </a:xfrm>
        </p:spPr>
        <p:txBody>
          <a:bodyPr>
            <a:normAutofit/>
          </a:bodyPr>
          <a:lstStyle/>
          <a:p>
            <a:r>
              <a:rPr lang="ru-RU" sz="6000" dirty="0" smtClean="0"/>
              <a:t>Стр.  53-56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58002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uch.znate.ru/tw_files2/urls_8/6/d-5719/img1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86" y="141890"/>
            <a:ext cx="10547131" cy="64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64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a-mks.ru/uploads/perehodnaya_plita_na_luaz_kupit_1075_10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03" y="126124"/>
            <a:ext cx="9837683" cy="6589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213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fs1.ppt4web.ru/images/95231/116357/640/img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76" y="236484"/>
            <a:ext cx="9522372" cy="6369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609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83779"/>
            <a:ext cx="8596668" cy="882869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2050" name="Picture 2" descr="http://900igr.net/datas/biologija/Tip-prostejshie/0006-006-Paraziticheskie-Prostejshi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68" y="283779"/>
            <a:ext cx="9333187" cy="640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269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lib.podelise.ru/tw_files2/urls_2/2/d-1487/img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124"/>
            <a:ext cx="10121462" cy="6589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61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150883"/>
          </a:xfrm>
        </p:spPr>
        <p:txBody>
          <a:bodyPr/>
          <a:lstStyle/>
          <a:p>
            <a:pPr algn="ctr"/>
            <a:r>
              <a:rPr lang="ru-RU" b="1" dirty="0" smtClean="0"/>
              <a:t>вывод</a:t>
            </a:r>
            <a:endParaRPr lang="ru-RU" b="1" dirty="0"/>
          </a:p>
        </p:txBody>
      </p:sp>
      <p:pic>
        <p:nvPicPr>
          <p:cNvPr id="7170" name="Picture 2" descr="http://mypresentation.ru/documents/4e496369cf6c3a67862d312c91582428/img1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48" y="961696"/>
            <a:ext cx="9348952" cy="5565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0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15310"/>
            <a:ext cx="8596668" cy="945931"/>
          </a:xfrm>
        </p:spPr>
        <p:txBody>
          <a:bodyPr/>
          <a:lstStyle/>
          <a:p>
            <a:r>
              <a:rPr lang="ru-RU" dirty="0" smtClean="0"/>
              <a:t>Составить схему значение простейших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135117"/>
            <a:ext cx="8596668" cy="4906245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Роль простейших в природе и жизни человека</a:t>
            </a:r>
            <a:endParaRPr lang="ru-RU" sz="2400" b="1" dirty="0">
              <a:solidFill>
                <a:srgbClr val="7030A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1135117" y="1686910"/>
            <a:ext cx="126124" cy="10878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333297" y="1686910"/>
            <a:ext cx="126124" cy="10878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373821" y="1686910"/>
            <a:ext cx="236482" cy="10878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4903076" y="1686910"/>
            <a:ext cx="141890" cy="12612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6101255" y="1686910"/>
            <a:ext cx="31531" cy="10878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7425559" y="1686910"/>
            <a:ext cx="220717" cy="10878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594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98</TotalTime>
  <Words>18</Words>
  <Application>Microsoft Office PowerPoint</Application>
  <PresentationFormat>Широкоэкранный</PresentationFormat>
  <Paragraphs>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Грань</vt:lpstr>
      <vt:lpstr> Значение простейших.   </vt:lpstr>
      <vt:lpstr>Домашнее задание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</vt:lpstr>
      <vt:lpstr>Составить схему значение простейших</vt:lpstr>
      <vt:lpstr>Эталон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Значение простейших.   </dc:title>
  <dc:creator>Milyanenko</dc:creator>
  <cp:lastModifiedBy>Milyanenko</cp:lastModifiedBy>
  <cp:revision>11</cp:revision>
  <dcterms:created xsi:type="dcterms:W3CDTF">2015-09-10T08:17:03Z</dcterms:created>
  <dcterms:modified xsi:type="dcterms:W3CDTF">2015-09-10T09:55:12Z</dcterms:modified>
</cp:coreProperties>
</file>