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64" r:id="rId8"/>
    <p:sldId id="267" r:id="rId9"/>
    <p:sldId id="263" r:id="rId10"/>
    <p:sldId id="259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9449" y="189187"/>
            <a:ext cx="10795164" cy="108782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Тема?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01767" y="7851227"/>
            <a:ext cx="3678004" cy="4855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Клетка. Часть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669" y="3499945"/>
            <a:ext cx="6073187" cy="335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7. Ткан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769" y="349978"/>
            <a:ext cx="5612524" cy="2809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38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57849"/>
          </a:xfrm>
        </p:spPr>
        <p:txBody>
          <a:bodyPr/>
          <a:lstStyle/>
          <a:p>
            <a:pPr algn="ctr"/>
            <a:r>
              <a:rPr lang="ru-RU" b="1" dirty="0" smtClean="0"/>
              <a:t>Составить кластер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241" y="1481959"/>
            <a:ext cx="10436773" cy="49976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/>
              <a:t>Ткани животных</a:t>
            </a:r>
            <a:endParaRPr lang="ru-RU" sz="4800" b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020207" y="245942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5880538" y="245942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630510" y="261707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8891752" y="245942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79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5784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Эталон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241" y="1481959"/>
            <a:ext cx="10436773" cy="49976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/>
              <a:t>Ткани животных</a:t>
            </a:r>
          </a:p>
          <a:p>
            <a:pPr marL="0" indent="0" algn="ctr">
              <a:buNone/>
            </a:pPr>
            <a:endParaRPr lang="ru-RU" sz="4800" b="1" dirty="0"/>
          </a:p>
          <a:p>
            <a:pPr marL="0" indent="0">
              <a:buNone/>
            </a:pPr>
            <a:r>
              <a:rPr lang="ru-RU" sz="4800" b="1" dirty="0" smtClean="0"/>
              <a:t>                    </a:t>
            </a:r>
            <a:r>
              <a:rPr lang="ru-RU" sz="2400" b="1" dirty="0" smtClean="0">
                <a:solidFill>
                  <a:srgbClr val="C00000"/>
                </a:solidFill>
              </a:rPr>
              <a:t>соединительная            </a:t>
            </a:r>
            <a:r>
              <a:rPr lang="ru-RU" sz="2400" b="1" dirty="0" smtClean="0">
                <a:solidFill>
                  <a:srgbClr val="00B050"/>
                </a:solidFill>
              </a:rPr>
              <a:t>нервная</a:t>
            </a:r>
          </a:p>
          <a:p>
            <a:pPr marL="0" indent="0">
              <a:buNone/>
            </a:pPr>
            <a:r>
              <a:rPr lang="ru-RU" sz="4800" b="1" dirty="0" smtClean="0"/>
              <a:t> </a:t>
            </a:r>
            <a:r>
              <a:rPr lang="ru-RU" sz="2400" b="1" dirty="0" smtClean="0"/>
              <a:t>эпителиальная</a:t>
            </a:r>
          </a:p>
          <a:p>
            <a:pPr marL="0" indent="0">
              <a:buNone/>
            </a:pPr>
            <a:r>
              <a:rPr lang="ru-RU" sz="4800" b="1" dirty="0" smtClean="0"/>
              <a:t>                                 </a:t>
            </a:r>
            <a:r>
              <a:rPr lang="ru-RU" sz="2400" b="1" dirty="0" smtClean="0">
                <a:solidFill>
                  <a:srgbClr val="0070C0"/>
                </a:solidFill>
              </a:rPr>
              <a:t>мышечная </a:t>
            </a:r>
          </a:p>
          <a:p>
            <a:pPr marL="0" indent="0" algn="ctr">
              <a:buNone/>
            </a:pPr>
            <a:endParaRPr lang="ru-RU" sz="4800" b="1" dirty="0"/>
          </a:p>
          <a:p>
            <a:pPr marL="0" indent="0" algn="ctr">
              <a:buNone/>
            </a:pPr>
            <a:endParaRPr lang="ru-RU" sz="4800" b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020207" y="245942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5880538" y="245942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498553" y="2222937"/>
            <a:ext cx="484632" cy="23805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8891752" y="245942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63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Строение клеток . Ткани.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Домашнее задание: стр. 19-23, упр. 1-5 стр. 13-16 в печатной тетради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64584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94787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Задачи урока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1. Познакомиться со строением клетки и ее органоидов.</a:t>
            </a:r>
          </a:p>
          <a:p>
            <a:r>
              <a:rPr lang="ru-RU" sz="3600" b="1" dirty="0" smtClean="0">
                <a:solidFill>
                  <a:srgbClr val="00B050"/>
                </a:solidFill>
              </a:rPr>
              <a:t>2. Изучить функции органоидов.</a:t>
            </a:r>
          </a:p>
          <a:p>
            <a:r>
              <a:rPr lang="ru-RU" sz="3600" b="1" dirty="0" smtClean="0">
                <a:solidFill>
                  <a:srgbClr val="00B050"/>
                </a:solidFill>
              </a:rPr>
              <a:t>3. Познакомиться с тканями растений и животных, их функциями.</a:t>
            </a:r>
            <a:endParaRPr lang="ru-RU" sz="3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68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5784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Работа в группах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481959"/>
            <a:ext cx="8915400" cy="4429263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1 гр. стр. 19, 20 – ядро</a:t>
            </a:r>
          </a:p>
          <a:p>
            <a:r>
              <a:rPr lang="ru-RU" sz="4800" b="1" dirty="0" smtClean="0"/>
              <a:t>2 гр. стр. 20 - цитоплазма </a:t>
            </a:r>
          </a:p>
          <a:p>
            <a:r>
              <a:rPr lang="ru-RU" sz="4800" b="1" dirty="0" smtClean="0"/>
              <a:t>3. гр. стр. 19-20 – клеточная мембрана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02470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20911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Разнообразие клеток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Лабораторная работа 1 Тема: &quot;Приготовление и описание микропрепаратов клеток различных организмов&quot;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77" y="2374899"/>
            <a:ext cx="5297214" cy="418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Применение компьютерных технологий на уроке биологии, тема &quot;Строение эукариотической клетки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973" y="1905000"/>
            <a:ext cx="4981904" cy="484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57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1863" y="0"/>
            <a:ext cx="8844454" cy="1021999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Ткань?       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0166" y="1387367"/>
            <a:ext cx="10574445" cy="524991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Группа клеток сходных по строению, функциям, </a:t>
            </a:r>
            <a:r>
              <a:rPr lang="ru-RU" sz="5400" b="1" dirty="0">
                <a:solidFill>
                  <a:srgbClr val="0070C0"/>
                </a:solidFill>
              </a:rPr>
              <a:t>п</a:t>
            </a:r>
            <a:r>
              <a:rPr lang="ru-RU" sz="5400" b="1" dirty="0" smtClean="0">
                <a:solidFill>
                  <a:srgbClr val="0070C0"/>
                </a:solidFill>
              </a:rPr>
              <a:t>роисхождению и связанные межклеточным веществом.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4" name="AutoShape 6" descr="Ткани растений. Таблица / Биология / Предмет / Каталог / Издательство &quot;ДРОФ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88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Биология для школьников - Человек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083" y="624110"/>
            <a:ext cx="10310648" cy="623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05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640" y="185134"/>
            <a:ext cx="10200640" cy="6672866"/>
          </a:xfrm>
        </p:spPr>
      </p:pic>
    </p:spTree>
    <p:extLst>
      <p:ext uri="{BB962C8B-B14F-4D97-AF65-F5344CB8AC3E}">
        <p14:creationId xmlns:p14="http://schemas.microsoft.com/office/powerpoint/2010/main" val="416286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1952" y="6571817"/>
            <a:ext cx="7344790" cy="1012847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кластер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513490"/>
            <a:ext cx="8915400" cy="43977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Ткани растений</a:t>
            </a:r>
            <a:endParaRPr lang="ru-RU" sz="4000" b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2995448" y="1905000"/>
            <a:ext cx="579225" cy="914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AutoShape 2" descr="Биология. Ботан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Биология. Ботани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712956"/>
            <a:ext cx="2673470" cy="187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тема способная к обратимым переходам из золя в гель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68" y="4820805"/>
            <a:ext cx="2637659" cy="1979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низ 5"/>
          <p:cNvSpPr/>
          <p:nvPr/>
        </p:nvSpPr>
        <p:spPr>
          <a:xfrm>
            <a:off x="4272455" y="2223752"/>
            <a:ext cx="616534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6" name="Picture 8" descr="Фотосинтезирующие ткан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927" y="3210910"/>
            <a:ext cx="3139309" cy="183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низ 6"/>
          <p:cNvSpPr/>
          <p:nvPr/>
        </p:nvSpPr>
        <p:spPr>
          <a:xfrm>
            <a:off x="6332399" y="2362199"/>
            <a:ext cx="616534" cy="26790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8" name="Picture 10" descr="Презентация на тему &quot;Ткани растений&quot; - скачать бесплатно презентации по Биологи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871" y="5009340"/>
            <a:ext cx="2433583" cy="182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низ 7"/>
          <p:cNvSpPr/>
          <p:nvPr/>
        </p:nvSpPr>
        <p:spPr>
          <a:xfrm>
            <a:off x="7866993" y="2223752"/>
            <a:ext cx="484632" cy="5956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60" name="Picture 12" descr="Презентация на тему &quot;Ткани растений&quot; - скачать бесплатно презентации по Биологи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019" y="2883408"/>
            <a:ext cx="2492776" cy="205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низ 8"/>
          <p:cNvSpPr/>
          <p:nvPr/>
        </p:nvSpPr>
        <p:spPr>
          <a:xfrm>
            <a:off x="9821917" y="19050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62" name="Picture 14" descr="Презентация на тему &quot;Ткани растений&quot; - скачать бесплатно презентации по Биологи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607" y="3098796"/>
            <a:ext cx="2300959" cy="1722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71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324</TotalTime>
  <Words>119</Words>
  <Application>Microsoft Office PowerPoint</Application>
  <PresentationFormat>Широкоэкранный</PresentationFormat>
  <Paragraphs>24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Легкий дым</vt:lpstr>
      <vt:lpstr>Тема?</vt:lpstr>
      <vt:lpstr>Строение клеток . Ткани.</vt:lpstr>
      <vt:lpstr>Задачи урока</vt:lpstr>
      <vt:lpstr>Работа в группах</vt:lpstr>
      <vt:lpstr>Разнообразие клеток</vt:lpstr>
      <vt:lpstr>Ткань?       </vt:lpstr>
      <vt:lpstr>Презентация PowerPoint</vt:lpstr>
      <vt:lpstr>Презентация PowerPoint</vt:lpstr>
      <vt:lpstr>кластер</vt:lpstr>
      <vt:lpstr>Составить кластер</vt:lpstr>
      <vt:lpstr>Эталон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Тема?</dc:title>
  <dc:creator>Milyanenko</dc:creator>
  <cp:lastModifiedBy>Milyanenko</cp:lastModifiedBy>
  <cp:revision>19</cp:revision>
  <dcterms:created xsi:type="dcterms:W3CDTF">2014-09-30T07:50:04Z</dcterms:created>
  <dcterms:modified xsi:type="dcterms:W3CDTF">2014-10-01T07:42:32Z</dcterms:modified>
</cp:coreProperties>
</file>