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57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10561.vkontakte.ru/u111299510/-5/x_70c5f3cb.jpg" TargetMode="External"/><Relationship Id="rId2" Type="http://schemas.openxmlformats.org/officeDocument/2006/relationships/hyperlink" Target="http://s3.uploads.ru/BdO9t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narod.ru/fon/clipart/s/svit/svitolk21.png" TargetMode="External"/><Relationship Id="rId5" Type="http://schemas.openxmlformats.org/officeDocument/2006/relationships/hyperlink" Target="http://s1.pic4you.ru/allimage/y2012/10-26/12216/2601840.png" TargetMode="External"/><Relationship Id="rId4" Type="http://schemas.openxmlformats.org/officeDocument/2006/relationships/hyperlink" Target="http://img-fotki.yandex.ru/get/6434/136487634.a39/0_d5931_5c31a0b1_XL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005064"/>
            <a:ext cx="3672409" cy="1929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Составила и провела: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1 кв. категории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МБОУ СОШ №6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Георгиевска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Ставропольского края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Березина М.М.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600892"/>
            <a:ext cx="7776865" cy="2396060"/>
          </a:xfrm>
        </p:spPr>
        <p:txBody>
          <a:bodyPr/>
          <a:lstStyle/>
          <a:p>
            <a:r>
              <a:rPr lang="ru-RU" sz="3600" dirty="0"/>
              <a:t>Русские поэты XIX–XX веков. </a:t>
            </a:r>
            <a:br>
              <a:rPr lang="ru-RU" sz="3600" dirty="0"/>
            </a:br>
            <a:r>
              <a:rPr lang="ru-RU" sz="3600" dirty="0"/>
              <a:t>Образы детей </a:t>
            </a:r>
            <a:r>
              <a:rPr lang="ru-RU" sz="3600" dirty="0" smtClean="0"/>
              <a:t>в произведении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И. З. Сурикова «Детство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55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25144"/>
            <a:ext cx="6696743" cy="1584176"/>
          </a:xfrm>
        </p:spPr>
        <p:txBody>
          <a:bodyPr>
            <a:normAutofit/>
          </a:bodyPr>
          <a:lstStyle/>
          <a:p>
            <a:r>
              <a:rPr lang="ru-RU" sz="2800" i="1" dirty="0"/>
              <a:t>П</a:t>
            </a:r>
            <a:r>
              <a:rPr lang="ru-RU" sz="2800" i="1" dirty="0" smtClean="0"/>
              <a:t>рялка</a:t>
            </a:r>
            <a:r>
              <a:rPr lang="ru-RU" sz="2800" dirty="0" smtClean="0"/>
              <a:t> </a:t>
            </a:r>
            <a:r>
              <a:rPr lang="ru-RU" sz="2800" dirty="0"/>
              <a:t>– приспособление для ручного </a:t>
            </a:r>
            <a:r>
              <a:rPr lang="ru-RU" sz="2800" dirty="0" smtClean="0"/>
              <a:t>прядения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622510"/>
            <a:ext cx="2344638" cy="164124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1" y="1599859"/>
            <a:ext cx="2088232" cy="26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776863" cy="1440160"/>
          </a:xfrm>
        </p:spPr>
        <p:txBody>
          <a:bodyPr/>
          <a:lstStyle/>
          <a:p>
            <a:pPr algn="ctr"/>
            <a:r>
              <a:rPr lang="ru-RU" sz="2800" i="1" dirty="0"/>
              <a:t>С</a:t>
            </a:r>
            <a:r>
              <a:rPr lang="ru-RU" sz="2800" i="1" dirty="0" smtClean="0"/>
              <a:t>ветец</a:t>
            </a:r>
            <a:r>
              <a:rPr lang="ru-RU" sz="2800" dirty="0" smtClean="0"/>
              <a:t> </a:t>
            </a:r>
            <a:r>
              <a:rPr lang="ru-RU" sz="2800" dirty="0"/>
              <a:t>– подставка для лучины, освещавшей </a:t>
            </a:r>
            <a:r>
              <a:rPr lang="ru-RU" sz="2800" dirty="0" smtClean="0"/>
              <a:t>жилище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741936"/>
            <a:ext cx="2131871" cy="155080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199" y="2709822"/>
            <a:ext cx="2232249" cy="15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76" y="1700808"/>
            <a:ext cx="1844686" cy="14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838552"/>
            <a:ext cx="2715334" cy="195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428999"/>
            <a:ext cx="1859589" cy="16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968551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Зимние забавы крестьянских детей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61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7" y="836712"/>
            <a:ext cx="4032448" cy="1512168"/>
          </a:xfrm>
        </p:spPr>
        <p:txBody>
          <a:bodyPr/>
          <a:lstStyle/>
          <a:p>
            <a:r>
              <a:rPr lang="ru-RU" sz="3200" dirty="0" smtClean="0"/>
              <a:t>Быт крестьян 19века</a:t>
            </a:r>
            <a:endParaRPr lang="ru-RU" sz="3200" dirty="0"/>
          </a:p>
        </p:txBody>
      </p:sp>
      <p:pic>
        <p:nvPicPr>
          <p:cNvPr id="2050" name="Picture 2" descr="C:\Users\Максим\Downloads\img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49010"/>
            <a:ext cx="2736304" cy="18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\Downloads\d119ac8500d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261708"/>
            <a:ext cx="3024335" cy="19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1628800"/>
            <a:ext cx="5904656" cy="374441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•вот моя деревня;</a:t>
            </a:r>
          </a:p>
          <a:p>
            <a:r>
              <a:rPr lang="ru-RU" sz="3600" dirty="0">
                <a:solidFill>
                  <a:schemeClr val="tx1"/>
                </a:solidFill>
              </a:rPr>
              <a:t>•весело хохочут;</a:t>
            </a:r>
          </a:p>
          <a:p>
            <a:r>
              <a:rPr lang="ru-RU" sz="3600" dirty="0">
                <a:solidFill>
                  <a:schemeClr val="tx1"/>
                </a:solidFill>
              </a:rPr>
              <a:t>•тихо речь журчит;</a:t>
            </a:r>
          </a:p>
          <a:p>
            <a:r>
              <a:rPr lang="ru-RU" sz="3600" dirty="0">
                <a:solidFill>
                  <a:schemeClr val="tx1"/>
                </a:solidFill>
              </a:rPr>
              <a:t>•чудный сад цветет.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882189"/>
          </a:xfrm>
        </p:spPr>
        <p:txBody>
          <a:bodyPr/>
          <a:lstStyle/>
          <a:p>
            <a:pPr algn="ctr"/>
            <a:r>
              <a:rPr lang="ru-RU" dirty="0" smtClean="0"/>
              <a:t>Слова-опоры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7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1268760"/>
            <a:ext cx="6408712" cy="4320480"/>
          </a:xfrm>
        </p:spPr>
        <p:txBody>
          <a:bodyPr>
            <a:noAutofit/>
          </a:bodyPr>
          <a:lstStyle/>
          <a:p>
            <a:r>
              <a:rPr lang="ru-RU" sz="2800" dirty="0" smtClean="0"/>
              <a:t>–</a:t>
            </a:r>
          </a:p>
          <a:p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</a:rPr>
              <a:t>От чьего имени ведется рассказ?</a:t>
            </a:r>
          </a:p>
          <a:p>
            <a:r>
              <a:rPr lang="ru-RU" sz="2800" dirty="0">
                <a:solidFill>
                  <a:schemeClr val="tx1"/>
                </a:solidFill>
              </a:rPr>
              <a:t>– Что приснилось мальчику?</a:t>
            </a:r>
          </a:p>
          <a:p>
            <a:r>
              <a:rPr lang="ru-RU" sz="2800" dirty="0">
                <a:solidFill>
                  <a:schemeClr val="tx1"/>
                </a:solidFill>
              </a:rPr>
              <a:t>– Что изменилось с приходом утра?</a:t>
            </a:r>
          </a:p>
          <a:p>
            <a:r>
              <a:rPr lang="ru-RU" sz="2800" dirty="0">
                <a:solidFill>
                  <a:schemeClr val="tx1"/>
                </a:solidFill>
              </a:rPr>
              <a:t>– В каких строках выражена главная мысль стихотворения?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– Почему автор сравнивает детские годы с водой?</a:t>
            </a:r>
          </a:p>
          <a:p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864096"/>
          </a:xfrm>
        </p:spPr>
        <p:txBody>
          <a:bodyPr/>
          <a:lstStyle/>
          <a:p>
            <a:pPr algn="ctr"/>
            <a:r>
              <a:rPr lang="ru-RU" dirty="0" smtClean="0"/>
              <a:t>Блиц-опрос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7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 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20891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hlinkClick r:id="rId2"/>
              </a:rPr>
              <a:t>http://s3.uploads.ru/BdO9t.png 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рамка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en-US" sz="2000" u="sng" dirty="0" smtClean="0">
                <a:hlinkClick r:id="rId3"/>
              </a:rPr>
              <a:t>http</a:t>
            </a:r>
            <a:r>
              <a:rPr lang="ru-RU" sz="2000" u="sng" dirty="0" smtClean="0">
                <a:hlinkClick r:id="rId3"/>
              </a:rPr>
              <a:t>://</a:t>
            </a:r>
            <a:r>
              <a:rPr lang="en-US" sz="2000" u="sng" dirty="0" err="1" smtClean="0">
                <a:hlinkClick r:id="rId3"/>
              </a:rPr>
              <a:t>cs</a:t>
            </a:r>
            <a:r>
              <a:rPr lang="ru-RU" sz="2000" u="sng" dirty="0" smtClean="0">
                <a:hlinkClick r:id="rId3"/>
              </a:rPr>
              <a:t>10561.</a:t>
            </a:r>
            <a:r>
              <a:rPr lang="en-US" sz="2000" u="sng" dirty="0" err="1" smtClean="0">
                <a:hlinkClick r:id="rId3"/>
              </a:rPr>
              <a:t>vkontakte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ru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smtClean="0">
                <a:hlinkClick r:id="rId3"/>
              </a:rPr>
              <a:t>u</a:t>
            </a:r>
            <a:r>
              <a:rPr lang="ru-RU" sz="2000" u="sng" dirty="0" smtClean="0">
                <a:hlinkClick r:id="rId3"/>
              </a:rPr>
              <a:t>111299510/-5/</a:t>
            </a:r>
            <a:r>
              <a:rPr lang="en-US" sz="2000" u="sng" dirty="0" smtClean="0">
                <a:hlinkClick r:id="rId3"/>
              </a:rPr>
              <a:t>x</a:t>
            </a:r>
            <a:r>
              <a:rPr lang="ru-RU" sz="2000" u="sng" dirty="0" smtClean="0">
                <a:hlinkClick r:id="rId3"/>
              </a:rPr>
              <a:t>_70</a:t>
            </a:r>
            <a:r>
              <a:rPr lang="en-US" sz="2000" u="sng" dirty="0" smtClean="0">
                <a:hlinkClick r:id="rId3"/>
              </a:rPr>
              <a:t>c</a:t>
            </a:r>
            <a:r>
              <a:rPr lang="ru-RU" sz="2000" u="sng" dirty="0" smtClean="0">
                <a:hlinkClick r:id="rId3"/>
              </a:rPr>
              <a:t>5</a:t>
            </a:r>
            <a:r>
              <a:rPr lang="en-US" sz="2000" u="sng" dirty="0" smtClean="0">
                <a:hlinkClick r:id="rId3"/>
              </a:rPr>
              <a:t>f</a:t>
            </a:r>
            <a:r>
              <a:rPr lang="ru-RU" sz="2000" u="sng" dirty="0" smtClean="0">
                <a:hlinkClick r:id="rId3"/>
              </a:rPr>
              <a:t>3</a:t>
            </a:r>
            <a:r>
              <a:rPr lang="en-US" sz="2000" u="sng" dirty="0" err="1" smtClean="0">
                <a:hlinkClick r:id="rId3"/>
              </a:rPr>
              <a:t>cb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smtClean="0">
                <a:hlinkClick r:id="rId3"/>
              </a:rPr>
              <a:t>jpg 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перо, чернильница</a:t>
            </a:r>
          </a:p>
          <a:p>
            <a:pPr algn="ctr"/>
            <a:endParaRPr lang="ru-RU" sz="1000" i="1" dirty="0" smtClean="0"/>
          </a:p>
          <a:p>
            <a:pPr lvl="0" algn="ctr"/>
            <a:r>
              <a:rPr lang="ru-RU" dirty="0" smtClean="0">
                <a:hlinkClick r:id="rId4"/>
              </a:rPr>
              <a:t>http://img-fotki.yandex.ru/get/6434/136487634.a39/0_d5931_5c31a0b1_XL.png</a:t>
            </a:r>
            <a:r>
              <a:rPr lang="ru-RU" dirty="0" smtClean="0"/>
              <a:t>  </a:t>
            </a:r>
          </a:p>
          <a:p>
            <a:pPr lvl="0" algn="ctr"/>
            <a:r>
              <a:rPr lang="ru-RU" sz="2400" i="1" dirty="0" smtClean="0"/>
              <a:t>книги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000" dirty="0" smtClean="0">
                <a:hlinkClick r:id="rId5"/>
              </a:rPr>
              <a:t>http://s1.pic4you.ru/allimage/y2012/10-26/12216/2601840.png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400" i="1" dirty="0" smtClean="0"/>
              <a:t>открытая книга с пером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sz="2000" dirty="0" smtClean="0">
                <a:hlinkClick r:id="rId6"/>
              </a:rPr>
              <a:t>http://lenagold.narod.ru/fon/clipart/s/svit/svitolk21.png</a:t>
            </a:r>
            <a:endParaRPr lang="ru-RU" sz="2000" dirty="0" smtClean="0"/>
          </a:p>
          <a:p>
            <a:pPr algn="ctr"/>
            <a:r>
              <a:rPr lang="ru-RU" sz="2400" i="1" dirty="0" smtClean="0"/>
              <a:t>свитки</a:t>
            </a: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208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r>
              <a:rPr lang="ru-RU" sz="2800" b="1" dirty="0" smtClean="0"/>
              <a:t>Педагогические </a:t>
            </a:r>
            <a:r>
              <a:rPr lang="ru-RU" sz="2800" b="1" dirty="0"/>
              <a:t>задачи</a:t>
            </a:r>
            <a:r>
              <a:rPr lang="ru-RU" sz="2800" dirty="0"/>
              <a:t>: 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способствовать </a:t>
            </a:r>
            <a:r>
              <a:rPr lang="ru-RU" sz="2800" dirty="0"/>
              <a:t>формированию мыслительной деятельности учащихся, максимальному выявлению и использованию индивидуального опыта ребенка, развитию творческих способностей, наблюдательности, образного мышления, речи; 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совершенствовать </a:t>
            </a:r>
            <a:r>
              <a:rPr lang="ru-RU" sz="2800" dirty="0"/>
              <a:t>навыки чтения через анализ поэтического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8695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2160" y="1844824"/>
            <a:ext cx="2592288" cy="2090555"/>
          </a:xfrm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58984" y="1615737"/>
            <a:ext cx="3580968" cy="396044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dirty="0" smtClean="0"/>
              <a:t>Наступили </a:t>
            </a:r>
            <a:r>
              <a:rPr lang="ru-RU" sz="2400" dirty="0"/>
              <a:t>холода, 	</a:t>
            </a:r>
            <a:r>
              <a:rPr lang="ru-RU" sz="2400" dirty="0" smtClean="0"/>
              <a:t>      </a:t>
            </a:r>
          </a:p>
          <a:p>
            <a:r>
              <a:rPr lang="ru-RU" sz="2400" dirty="0" smtClean="0"/>
              <a:t>Обернулась </a:t>
            </a:r>
            <a:r>
              <a:rPr lang="ru-RU" sz="2400" dirty="0"/>
              <a:t>в лёд вода. </a:t>
            </a:r>
            <a:endParaRPr lang="ru-RU" sz="2400" dirty="0" smtClean="0"/>
          </a:p>
          <a:p>
            <a:r>
              <a:rPr lang="ru-RU" sz="2400" dirty="0"/>
              <a:t>Длинноухий зайка серый </a:t>
            </a:r>
          </a:p>
          <a:p>
            <a:r>
              <a:rPr lang="ru-RU" sz="2400" dirty="0" smtClean="0"/>
              <a:t>Обернулся </a:t>
            </a:r>
            <a:r>
              <a:rPr lang="ru-RU" sz="2400" dirty="0"/>
              <a:t>зайкой белым.</a:t>
            </a:r>
          </a:p>
          <a:p>
            <a:r>
              <a:rPr lang="ru-RU" sz="2400" dirty="0" smtClean="0"/>
              <a:t>Кто </a:t>
            </a:r>
            <a:r>
              <a:rPr lang="ru-RU" sz="2400" dirty="0"/>
              <a:t>скажет, кто знает,</a:t>
            </a:r>
          </a:p>
          <a:p>
            <a:r>
              <a:rPr lang="ru-RU" sz="2400" dirty="0" smtClean="0"/>
              <a:t>Когда </a:t>
            </a:r>
            <a:r>
              <a:rPr lang="ru-RU" sz="2400" dirty="0"/>
              <a:t>это бывает</a:t>
            </a:r>
            <a:r>
              <a:rPr lang="ru-RU" sz="2400" dirty="0" smtClean="0"/>
              <a:t>?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68" y="548681"/>
            <a:ext cx="7229108" cy="5040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Отгадай загадки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9919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4464496" cy="489654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700" dirty="0" smtClean="0"/>
              <a:t>   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Запорошила дорожки,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Разукрасила </a:t>
            </a:r>
            <a:r>
              <a:rPr lang="ru-RU" sz="2700" dirty="0"/>
              <a:t>окошки, </a:t>
            </a:r>
            <a:br>
              <a:rPr lang="ru-RU" sz="2700" dirty="0"/>
            </a:br>
            <a:r>
              <a:rPr lang="ru-RU" sz="2700" dirty="0" smtClean="0"/>
              <a:t>    Радость </a:t>
            </a:r>
            <a:r>
              <a:rPr lang="ru-RU" sz="2700" dirty="0"/>
              <a:t>детям подарила</a:t>
            </a:r>
            <a:br>
              <a:rPr lang="ru-RU" sz="2700" dirty="0"/>
            </a:br>
            <a:r>
              <a:rPr lang="ru-RU" sz="2700" dirty="0" smtClean="0"/>
              <a:t>    И </a:t>
            </a:r>
            <a:r>
              <a:rPr lang="ru-RU" sz="2700" dirty="0"/>
              <a:t>на санках прокатила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  <p:pic>
        <p:nvPicPr>
          <p:cNvPr id="13" name="Picture 3" descr="C:\Users\Максим\Downloads\94568529_0_a4c7f_d4c686e_XL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304257" cy="28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Скороговорка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2411760" y="612775"/>
            <a:ext cx="4320480" cy="3968353"/>
          </a:xfrm>
        </p:spPr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411760" y="5367338"/>
            <a:ext cx="5616624" cy="804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Вез на горку Саня за собою сани.</a:t>
            </a:r>
            <a:br>
              <a:rPr lang="ru-RU" sz="2800" dirty="0"/>
            </a:br>
            <a:r>
              <a:rPr lang="ru-RU" sz="2800" dirty="0"/>
              <a:t>Ехал с горки Саня, а на Сане сани.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6" name="Picture 4" descr="C:\Users\Максим\Downloads\94034_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548681"/>
            <a:ext cx="3024336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3" y="4941168"/>
            <a:ext cx="77662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</a:t>
            </a:r>
            <a:r>
              <a:rPr lang="ru-RU" b="1" dirty="0" smtClean="0"/>
              <a:t>Иван Захарович Суриков</a:t>
            </a:r>
            <a:br>
              <a:rPr lang="ru-RU" b="1" dirty="0" smtClean="0"/>
            </a:br>
            <a:r>
              <a:rPr lang="ru-RU" b="1" dirty="0" smtClean="0"/>
              <a:t>1841-1880 </a:t>
            </a:r>
            <a:r>
              <a:rPr lang="ru-RU" b="1" dirty="0" err="1" smtClean="0"/>
              <a:t>г.г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620688"/>
            <a:ext cx="3094598" cy="38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610" y="5013176"/>
            <a:ext cx="7534917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0" dirty="0"/>
              <a:t>Детства прошлого картины, только вы светлы:</a:t>
            </a:r>
            <a:br>
              <a:rPr lang="ru-RU" sz="2800" b="0" dirty="0"/>
            </a:br>
            <a:r>
              <a:rPr lang="ru-RU" sz="2800" b="0" dirty="0"/>
              <a:t>Выступаете вы ярко из сердечной мглы.</a:t>
            </a:r>
            <a:br>
              <a:rPr lang="ru-RU" sz="2800" b="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062" y="731838"/>
            <a:ext cx="3132225" cy="23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1772816"/>
            <a:ext cx="4680520" cy="37444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4000" b="1" i="1" dirty="0"/>
              <a:t>К</a:t>
            </a:r>
            <a:r>
              <a:rPr lang="ru-RU" sz="4000" b="1" i="1" dirty="0" smtClean="0"/>
              <a:t>убарем </a:t>
            </a:r>
            <a:r>
              <a:rPr lang="ru-RU" sz="4000" b="1" i="1" dirty="0" err="1"/>
              <a:t>качуся</a:t>
            </a:r>
            <a:r>
              <a:rPr lang="ru-RU" sz="4000" dirty="0"/>
              <a:t> </a:t>
            </a:r>
            <a:r>
              <a:rPr lang="ru-RU" sz="40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000" b="1" i="1" dirty="0" smtClean="0"/>
              <a:t>Прясть</a:t>
            </a:r>
            <a:endParaRPr lang="ru-RU" sz="4000" b="1" i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000" b="1" i="1" dirty="0" smtClean="0"/>
              <a:t>Ветхая шубёнка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175351" cy="936104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4149080"/>
            <a:ext cx="6840760" cy="1366088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Л</a:t>
            </a:r>
            <a:r>
              <a:rPr lang="ru-RU" sz="3600" i="1" dirty="0" smtClean="0"/>
              <a:t>апти</a:t>
            </a:r>
            <a:r>
              <a:rPr lang="ru-RU" sz="3600" dirty="0" smtClean="0"/>
              <a:t> </a:t>
            </a:r>
            <a:r>
              <a:rPr lang="ru-RU" sz="3600" dirty="0"/>
              <a:t>– крестьянская обувь, сплетенная из лыка;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786" y="1214439"/>
            <a:ext cx="2184664" cy="163849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353873"/>
            <a:ext cx="3346450" cy="22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272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Русские поэты XIX–XX веков.  Образы детей в произведении  И. З. Сурикова «Детство»</vt:lpstr>
      <vt:lpstr>Презентация PowerPoint</vt:lpstr>
      <vt:lpstr>Отгадай загадки</vt:lpstr>
      <vt:lpstr>              Запорошила дорожки,     Разукрасила окошки,      Радость детям подарила     И на санках прокатила.      </vt:lpstr>
      <vt:lpstr>Скороговорка</vt:lpstr>
      <vt:lpstr>       Иван Захарович Суриков 1841-1880 г.г.</vt:lpstr>
      <vt:lpstr>Детства прошлого картины, только вы светлы: Выступаете вы ярко из сердечной мглы. </vt:lpstr>
      <vt:lpstr>Словарная работа</vt:lpstr>
      <vt:lpstr>Лапти – крестьянская обувь, сплетенная из лыка;</vt:lpstr>
      <vt:lpstr>Прялка – приспособление для ручного прядения </vt:lpstr>
      <vt:lpstr>Светец – подставка для лучины, освещавшей жилище </vt:lpstr>
      <vt:lpstr>Зимние забавы крестьянских детей</vt:lpstr>
      <vt:lpstr>Быт крестьян 19века</vt:lpstr>
      <vt:lpstr>Слова-опоры</vt:lpstr>
      <vt:lpstr>Блиц-опрос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Максим</cp:lastModifiedBy>
  <cp:revision>8</cp:revision>
  <dcterms:created xsi:type="dcterms:W3CDTF">2013-08-20T23:50:31Z</dcterms:created>
  <dcterms:modified xsi:type="dcterms:W3CDTF">2015-09-24T20:11:15Z</dcterms:modified>
</cp:coreProperties>
</file>