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6" r:id="rId5"/>
    <p:sldId id="267" r:id="rId6"/>
    <p:sldId id="260" r:id="rId7"/>
    <p:sldId id="261" r:id="rId8"/>
    <p:sldId id="262" r:id="rId9"/>
    <p:sldId id="268" r:id="rId10"/>
    <p:sldId id="265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A9687-B4D7-4606-A6F1-2442B84662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2A52D-86AB-497F-A3C1-3FE49FB8D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FF00"/>
            </a:gs>
            <a:gs pos="0">
              <a:srgbClr val="92D050"/>
            </a:gs>
            <a:gs pos="36000">
              <a:schemeClr val="accent4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4">
                <a:lumMod val="20000"/>
                <a:lumOff val="80000"/>
              </a:schemeClr>
            </a:gs>
            <a:gs pos="100000">
              <a:srgbClr val="92D050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acy;&amp;scy;&amp;tcy;&amp;iecy;&amp;ncy;&amp;icy;&amp;yacy; &amp;dcy;&amp;lcy;&amp;yacy; &amp;zhcy;&amp;icy;&amp;vcy;&amp;ocy;&amp;jcy; &amp;icy;&amp;zcy;&amp;gcy;&amp;ocy;&amp;rcy;&amp;ocy;&amp;dcy;&amp;icy;: &amp;mcy;&amp;ocy;&amp;zhcy;&amp;zhcy;&amp;iecy;&amp;vcy;&amp;iecy;&amp;lcy;&amp;softcy;&amp;ncy;&amp;icy;&amp;kcy; &amp;kcy;&amp;acy;&amp;zcy;&amp;acy;&amp;tscy;&amp;kcy;&amp;icy;&amp;j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2" y="0"/>
          <a:ext cx="7429552" cy="6957072"/>
        </p:xfrm>
        <a:graphic>
          <a:graphicData uri="http://schemas.openxmlformats.org/drawingml/2006/table">
            <a:tbl>
              <a:tblPr/>
              <a:tblGrid>
                <a:gridCol w="3714388"/>
                <a:gridCol w="3715164"/>
              </a:tblGrid>
              <a:tr h="1230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Насыпать дренаж в горшок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Насыпать землю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 горшке с землей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сделать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углубление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Аккуратно, не придавливая,  посадить отросток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Наполнить горшок землей и полить растение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62" name="Рисунок 1" descr="&amp;Scy;&amp;pcy;&amp;acy;&amp;tcy;&amp;icy;&amp;fcy;&amp;icy;&amp;lcy;&amp;lcy;&amp;ucy;&amp;mcy;: &amp;pcy;&amp;iecy;&amp;rcy;&amp;iecy;&amp;scy;&amp;acy;&amp;dcy;&amp;kcy;&amp;acy; &amp;mcy;&amp;acy;&amp;scy;&amp;tcy;&amp;iecy;&amp;rcy;-&amp;kcy;&amp;lcy;&amp;acy;&amp;scy;&amp;scy;, &amp;shcy;&amp;acy;&amp;gcy;&amp;icy; &amp;icy; &amp;fcy;&amp;ocy;&amp;tcy;&amp;ocy; &amp;ncy;&amp;acy; Supersadovnik.ru"/>
          <p:cNvPicPr>
            <a:picLocks noChangeAspect="1" noChangeArrowheads="1"/>
          </p:cNvPicPr>
          <p:nvPr/>
        </p:nvPicPr>
        <p:blipFill>
          <a:blip r:embed="rId2"/>
          <a:srcRect l="25143" r="18999"/>
          <a:stretch>
            <a:fillRect/>
          </a:stretch>
        </p:blipFill>
        <p:spPr bwMode="auto">
          <a:xfrm>
            <a:off x="1450753" y="0"/>
            <a:ext cx="2192553" cy="1214422"/>
          </a:xfrm>
          <a:prstGeom prst="rect">
            <a:avLst/>
          </a:prstGeom>
          <a:noFill/>
        </p:spPr>
      </p:pic>
      <p:pic>
        <p:nvPicPr>
          <p:cNvPr id="23561" name="Рисунок 4" descr="&amp;Dcy;&amp;iecy;&amp;vcy;&amp;ocy;&amp;chcy;&amp;kcy;&amp;acy; &amp;scy; &amp;zhcy;&amp;iecy;&amp;ncy;&amp;shchcy;&amp;icy;&amp;ncy;&amp;ocy;&amp;jcy; &amp;vcy; &amp;tcy;&amp;iecy;&amp;pcy;&amp;lcy;&amp;icy;&amp;tscy;&amp;iecy; (&amp;fcy;&amp;ocy;&amp;tcy;&amp;ocy;&amp;gcy;&amp;rcy;&amp;acy;&amp;fcy;&amp;icy;&amp;yacy;) - PressFoto"/>
          <p:cNvPicPr>
            <a:picLocks noChangeAspect="1" noChangeArrowheads="1"/>
          </p:cNvPicPr>
          <p:nvPr/>
        </p:nvPicPr>
        <p:blipFill>
          <a:blip r:embed="rId3"/>
          <a:srcRect l="36050" t="54820" r="36882" b="1376"/>
          <a:stretch>
            <a:fillRect/>
          </a:stretch>
        </p:blipFill>
        <p:spPr bwMode="auto">
          <a:xfrm>
            <a:off x="1571604" y="1285859"/>
            <a:ext cx="2143140" cy="1308517"/>
          </a:xfrm>
          <a:prstGeom prst="rect">
            <a:avLst/>
          </a:prstGeom>
          <a:noFill/>
        </p:spPr>
      </p:pic>
      <p:pic>
        <p:nvPicPr>
          <p:cNvPr id="23560" name="Рисунок 9" descr="&amp;Kcy;&amp;acy;&amp;kcy; &amp;pcy;&amp;iecy;&amp;rcy;&amp;iecy;&amp;scy;&amp;acy;&amp;dcy;&amp;icy;&amp;tcy;&amp;softcy; &amp;tscy;&amp;vcy;&amp;iecy;&amp;tcy;&amp;ocy;&amp;kcy; &amp;Tcy;&amp;ocy;&amp;lcy;&amp;scy;&amp;tcy;&amp;yacy;&amp;ncy;&amp;kcy;&amp;acy; &amp;icy;&amp;lcy;&amp;icy; &quot;&amp;dcy;&amp;iecy;&amp;ncy;&amp;iecy;&amp;zhcy;&amp;ncy;&amp;ocy;&amp;iecy; &amp;dcy;&amp;iecy;&amp;rcy;&amp;iecy;&amp;vcy;&amp;ocy;&quot; santa3"/>
          <p:cNvPicPr>
            <a:picLocks noChangeAspect="1" noChangeArrowheads="1"/>
          </p:cNvPicPr>
          <p:nvPr/>
        </p:nvPicPr>
        <p:blipFill>
          <a:blip r:embed="rId4"/>
          <a:srcRect l="5885" t="4826" r="7089" b="12537"/>
          <a:stretch>
            <a:fillRect/>
          </a:stretch>
        </p:blipFill>
        <p:spPr bwMode="auto">
          <a:xfrm>
            <a:off x="1643042" y="2643182"/>
            <a:ext cx="2143140" cy="1303940"/>
          </a:xfrm>
          <a:prstGeom prst="rect">
            <a:avLst/>
          </a:prstGeom>
          <a:noFill/>
        </p:spPr>
      </p:pic>
      <p:pic>
        <p:nvPicPr>
          <p:cNvPr id="23559" name="Рисунок 15" descr="&amp;Kcy;&amp;acy;&amp;kcy; &amp;pcy;&amp;iecy;&amp;rcy;&amp;iecy;&amp;scy;&amp;acy;&amp;dcy;&amp;icy;&amp;tcy;&amp;softcy; &amp;tscy;&amp;vcy;&amp;iecy;&amp;tcy;&amp;ocy;&amp;kcy; &amp;Tcy;&amp;ocy;&amp;lcy;&amp;scy;&amp;tcy;&amp;yacy;&amp;ncy;&amp;kcy;&amp;acy; &amp;icy;&amp;lcy;&amp;icy; &quot;&amp;dcy;&amp;iecy;&amp;ncy;&amp;iecy;&amp;zhcy;&amp;ncy;&amp;ocy;&amp;iecy; &amp;dcy;&amp;iecy;&amp;rcy;&amp;iecy;&amp;vcy;&amp;o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929066"/>
            <a:ext cx="1928826" cy="1497844"/>
          </a:xfrm>
          <a:prstGeom prst="rect">
            <a:avLst/>
          </a:prstGeom>
          <a:noFill/>
        </p:spPr>
      </p:pic>
      <p:pic>
        <p:nvPicPr>
          <p:cNvPr id="23558" name="Рисунок 18" descr="&amp;IEcy;&amp;vcy;&amp;rcy;&amp;ocy;&amp;pcy;&amp;acy; - &amp;Tcy;&amp;ucy;&amp;rcy;: C&amp;icy;&amp;scy;&amp;tcy;&amp;iecy;&amp;mcy;&amp;acy; &amp;pcy;&amp;ocy;&amp;lcy;&amp;icy;&amp;vcy;&amp;acy; &amp;rcy;&amp;acy;&amp;scy;&amp;tcy;&amp;iecy;&amp;ncy;&amp;icy;&amp;jcy; &amp;vcy;&amp;ocy; &amp;vcy;&amp;rcy;&amp;iecy;&amp;mcy;&amp;yacy; &amp;ocy;&amp;tcy;&amp;pcy;&amp;ucy;&amp;scy;&amp;kcy;&amp;acy;, &amp;acy;&amp;vcy;&amp;tcy;&amp;ocy;…"/>
          <p:cNvPicPr>
            <a:picLocks noChangeAspect="1" noChangeArrowheads="1"/>
          </p:cNvPicPr>
          <p:nvPr/>
        </p:nvPicPr>
        <p:blipFill>
          <a:blip r:embed="rId6"/>
          <a:srcRect l="17735" r="12027" b="20332"/>
          <a:stretch>
            <a:fillRect/>
          </a:stretch>
        </p:blipFill>
        <p:spPr bwMode="auto">
          <a:xfrm>
            <a:off x="1714480" y="5357826"/>
            <a:ext cx="197835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Scy;&amp;A, &amp;Ncy;&amp;&amp;Mcy;, myToys &amp;ocy;&amp;dcy;&amp;iecy;&amp;zhcy;&amp;dcy;&amp;acy;, &amp;ocy;&amp;bcy;&amp;ucy;&amp;vcy;&amp;softcy;, &amp;icy;&amp;gcy;&amp;rcy;&amp;ucy;&amp;shcy;&amp;kcy;&amp;icy; &amp;icy;&amp;zcy;&amp;Gcy;&amp;iecy;&amp;rcy;&amp;mcy;&amp;acy;&amp;ncy;&amp;icy;&amp;icy; - &amp;YAcy;&amp;rcy;&amp;pcy;&amp;ocy;&amp;rcy;&amp;tcy;&amp;acy;&amp;lcy;, &amp;fcy;&amp;ocy;&amp;rcy;&amp;ucy;&amp;mcy; &amp;YAcy;&amp;rcy;&amp;ocy;&amp;scy;&amp;lcy;&amp;acy;&amp;vcy;&amp;l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6858048" cy="4572032"/>
          </a:xfrm>
          <a:prstGeom prst="rect">
            <a:avLst/>
          </a:prstGeom>
          <a:noFill/>
        </p:spPr>
      </p:pic>
      <p:pic>
        <p:nvPicPr>
          <p:cNvPr id="3" name="Picture 6" descr="WAP.MMS.MTS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3429000"/>
            <a:ext cx="3071834" cy="2575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WAP.MMS.MTS.R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543425" cy="3810000"/>
          </a:xfrm>
          <a:prstGeom prst="rect">
            <a:avLst/>
          </a:prstGeom>
          <a:noFill/>
        </p:spPr>
      </p:pic>
      <p:pic>
        <p:nvPicPr>
          <p:cNvPr id="21512" name="Picture 8" descr="&amp;Rcy;&amp;acy;&amp;zcy;&amp;ncy;&amp;ocy;&amp;tscy;&amp;vcy;&amp;iecy;&amp;tcy;&amp;ncy;&amp;ycy;&amp;iecy; &amp;lcy;&amp;icy;&amp;scy;&amp;tcy;&amp;ocy;&amp;chcy;&amp;kcy;&amp;icy;-&amp;vcy; &amp;rcy;&amp;acy;&amp;dcy;&amp;ocy;&amp;scy;&amp;tcy;&amp;softcy; &amp;dcy;&amp;ocy;&amp;chcy;&amp;kcy;&amp;acy;&amp;mcy; &amp;icy; &amp;scy;&amp;ycy;&amp;ncy;&amp;ocy;&amp;chcy;&amp;kcy;&amp;acy;&amp;m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525" y="4714884"/>
            <a:ext cx="3800475" cy="1476375"/>
          </a:xfrm>
          <a:prstGeom prst="rect">
            <a:avLst/>
          </a:prstGeom>
          <a:noFill/>
        </p:spPr>
      </p:pic>
      <p:pic>
        <p:nvPicPr>
          <p:cNvPr id="21514" name="Picture 10" descr="4 &amp;dcy;&amp;iecy;&amp;kcy;&amp;acy;&amp;bcy;&amp;rcy;&amp;yacy;,&amp;ocy;&amp;tcy;&amp;vcy;&amp;iecy;&amp;scy; -700&amp;gcy;&amp;rcy; &amp;Dcy;&amp;ncy;&amp;iecy;&amp;vcy;&amp;ncy;&amp;icy;&amp;kcy;&amp;icy; &amp;khcy;&amp;ucy;&amp;dcy;&amp;iecy;&amp;yucy;&amp;shchcy;&amp;icy;&amp;khcy; &amp;Lcy;&amp;icy;&amp;lcy;&amp;icy;&amp;yacy; &amp;Bcy;&amp;rcy;&amp;acy;&amp;ucy;&amp;ncy; &amp;pcy;&amp;ocy;&amp;khcy;&amp;ucy;&amp;dcy;&amp;iecy;&amp;ncy;&amp;icy;&amp;iecy; - &amp;dcy;&amp;icy;&amp;iecy;&amp;tcy;&amp;ycy; &amp;icy; &amp;scy;&amp;pcy;&amp;ocy;&amp;rcy;&amp;t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-285776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Алла\Desktop\урок на город\1-3-1-4 — коп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8558" y="571480"/>
            <a:ext cx="2765442" cy="2243660"/>
          </a:xfrm>
          <a:prstGeom prst="rect">
            <a:avLst/>
          </a:prstGeom>
          <a:noFill/>
        </p:spPr>
      </p:pic>
      <p:pic>
        <p:nvPicPr>
          <p:cNvPr id="15362" name="Picture 2" descr="http://xn--d1akcekdb2f5ai.xn--p1ai/uploads/posts/2010-09/1284916261_r.jpg"/>
          <p:cNvPicPr>
            <a:picLocks noChangeAspect="1" noChangeArrowheads="1"/>
          </p:cNvPicPr>
          <p:nvPr/>
        </p:nvPicPr>
        <p:blipFill>
          <a:blip r:embed="rId3"/>
          <a:srcRect l="10144" t="5123" r="7246" b="9831"/>
          <a:stretch>
            <a:fillRect/>
          </a:stretch>
        </p:blipFill>
        <p:spPr bwMode="auto">
          <a:xfrm>
            <a:off x="2428860" y="500042"/>
            <a:ext cx="4071966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28638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Корни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414338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Стебель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278605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sz="3600" dirty="0" smtClean="0"/>
              <a:t>Лист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20" y="1000108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Цветок </a:t>
            </a:r>
            <a:endParaRPr lang="ru-RU" sz="4400" dirty="0"/>
          </a:p>
        </p:txBody>
      </p:sp>
      <p:pic>
        <p:nvPicPr>
          <p:cNvPr id="15364" name="Picture 4" descr="&amp;Pcy;&amp;ocy;&amp;dcy;&amp;acy;&amp;rcy;&amp;kcy;&amp;icy; &amp;pcy;&amp;ocy;&amp;lcy;&amp;softcy;&amp;zcy;&amp;ocy;&amp;vcy;&amp;acy;&amp;tcy;&amp;iecy;&amp;lcy;&amp;ya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928825" cy="1928826"/>
          </a:xfrm>
          <a:prstGeom prst="rect">
            <a:avLst/>
          </a:prstGeom>
          <a:noFill/>
        </p:spPr>
      </p:pic>
      <p:pic>
        <p:nvPicPr>
          <p:cNvPr id="15365" name="Picture 5" descr="C:\Users\Алла\Desktop\урок на город\1-3-1-4 —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500570"/>
            <a:ext cx="2109801" cy="213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Rcy;&amp;acy;&amp;scy;&amp;tcy;&amp;iecy;&amp;ncy;&amp;icy;&amp;yacy; &amp;dcy;&amp;lcy;&amp;yacy; &amp;zhcy;&amp;icy;&amp;vcy;&amp;ocy;&amp;jcy; &amp;icy;&amp;zcy;&amp;gcy;&amp;ocy;&amp;rcy;&amp;ocy;&amp;dcy;&amp;icy;: &amp;mcy;&amp;ocy;&amp;zhcy;&amp;zhcy;&amp;iecy;&amp;vcy;&amp;iecy;&amp;lcy;&amp;softcy;&amp;ncy;&amp;icy;&amp;kcy; &amp;kcy;&amp;acy;&amp;zcy;&amp;acy;&amp;tscy;&amp;kcy;&amp;icy;&amp;j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3214710" cy="2411033"/>
          </a:xfrm>
          <a:prstGeom prst="rect">
            <a:avLst/>
          </a:prstGeom>
          <a:noFill/>
        </p:spPr>
      </p:pic>
      <p:pic>
        <p:nvPicPr>
          <p:cNvPr id="16386" name="Picture 2" descr="&amp;Pcy;&amp;icy;&amp;tcy;&amp;acy;&amp;ncy;&amp;icy;&amp;iecy; &amp;pcy;&amp;rcy;&amp;icy; &amp;rcy;&amp;acy;&amp;kcy;&amp;iecy;. &amp;Dcy;&amp;icy;&amp;iecy;&amp;tcy;&amp;acy; &amp;pcy;&amp;rcy;&amp;icy; &amp;rcy;&amp;acy;&amp;kcy;&amp;ocy;&amp;vcy;&amp;ycy;&amp;khcy; &amp;zcy;&amp;acy;&amp;bcy;&amp;ocy;&amp;lcy;&amp;iecy;&amp;vcy;&amp;acy;&amp;ncy;&amp;icy;&amp;ya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071834" cy="2260405"/>
          </a:xfrm>
          <a:prstGeom prst="rect">
            <a:avLst/>
          </a:prstGeom>
          <a:noFill/>
        </p:spPr>
      </p:pic>
      <p:pic>
        <p:nvPicPr>
          <p:cNvPr id="16388" name="Picture 4" descr="&amp;Pcy;&amp;rcy;&amp;iecy;&amp;icy;&amp;mcy;&amp;ucy;&amp;shchcy;&amp;iecy;&amp;scy;&amp;tcy;&amp;vcy;&amp;acy; &amp;dcy;&amp;iecy;&amp;rcy;&amp;iecy;&amp;vcy;&amp;yacy;&amp;ncy;&amp;ncy;&amp;ycy;&amp;khcy; &amp;dcy;&amp;ocy;&amp;mcy;&amp;ocy;&amp;vcy; - Mega Obzor"/>
          <p:cNvPicPr>
            <a:picLocks noChangeAspect="1" noChangeArrowheads="1"/>
          </p:cNvPicPr>
          <p:nvPr/>
        </p:nvPicPr>
        <p:blipFill>
          <a:blip r:embed="rId4"/>
          <a:srcRect l="10145" r="11594" b="12082"/>
          <a:stretch>
            <a:fillRect/>
          </a:stretch>
        </p:blipFill>
        <p:spPr bwMode="auto">
          <a:xfrm>
            <a:off x="4857752" y="4071942"/>
            <a:ext cx="3154901" cy="2512236"/>
          </a:xfrm>
          <a:prstGeom prst="rect">
            <a:avLst/>
          </a:prstGeom>
          <a:noFill/>
        </p:spPr>
      </p:pic>
      <p:pic>
        <p:nvPicPr>
          <p:cNvPr id="16390" name="Picture 6" descr="&amp;Dcy;&amp;iecy;&amp;rcy;&amp;iecy;&amp;vcy;&amp;yacy;&amp;ncy;&amp;ncy;&amp;ycy;&amp;jcy; &amp;scy;&amp;tcy;&amp;ocy;&amp;lcy; Classic 03/1, &amp;Kcy;&amp;ucy;&amp;pcy;&amp;icy;&amp;tcy;&amp;softcy; &amp;dcy;&amp;iecy;&amp;rcy;&amp;iecy;&amp;vcy;&amp;yacy;&amp;ncy;&amp;ncy;&amp;ycy;&amp;jcy; &amp;scy;&amp;tcy;&amp;ocy;&amp;lcy;, &amp;ocy;&amp;bcy;&amp;iecy;&amp;dcy;&amp;iecy;&amp;ncy;&amp;ncy;&amp;ycy;&amp;iecy; &amp;scy;&amp;tcy;&amp;ocy;&amp;lcy;&amp;ycy; &amp;kcy;&amp;icy;&amp;iecy;&amp;vcy;, &amp;tscy;&amp;iecy;&amp;ncy;&amp;ycy; &amp;ncy;&amp;acy; &amp;ocy;&amp;bcy;&amp;iecy;&amp;dcy;&amp;iecy;&amp;ncy;&amp;ncy;&amp;ycy;&amp;iecy; &amp;scy;&amp;tcy;&amp;ocy;&amp;lcy;&amp;ycy;, &amp;kcy;&amp;acy;&amp;tcy;&amp;acy;&amp;lcy;&amp;ocy;&amp;gcy; &amp;scy;&amp;tcy;&amp;ocy;&amp;lcy;&amp;ocy;&amp;vcy;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571612"/>
            <a:ext cx="3643338" cy="24307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8572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РАСТЕНИЯ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Gcy;&amp;iecy;&amp;rcy;&amp;acy;&amp;n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3105388" cy="2714644"/>
          </a:xfrm>
          <a:prstGeom prst="rect">
            <a:avLst/>
          </a:prstGeom>
          <a:noFill/>
        </p:spPr>
      </p:pic>
      <p:pic>
        <p:nvPicPr>
          <p:cNvPr id="3" name="Picture 2" descr="&amp;Gcy;&amp;rcy;&amp;ucy;&amp;ncy;&amp;tcy; &quot;&amp;Kcy;&amp;acy;&amp;kcy;&amp;tcy;&amp;ucy;&amp;scy; &amp;Pcy;&amp;lcy;&amp;yucy;&amp;scy;&quot;. &amp;Kcy;&amp;ucy;&amp;pcy;&amp;icy;&amp;tcy;&amp;softcy; &amp;gcy;&amp;rcy;&amp;ucy;&amp;ncy;&amp;tcy; &amp;dcy;&amp;lcy;&amp;yacy; &amp;kcy;&amp;acy;&amp;kcy;&amp;tcy;&amp;ucy;&amp;scy;&amp;ocy;&amp;vcy;. &amp;Scy;&amp;iecy;&amp;rcy;&amp;vcy;&amp;icy;&amp;scy;-&amp;Acy;&amp;gcy;&amp;rcy;&amp;ocy;&amp;mcy;&amp;acy;&amp;rcy;&amp;kcy;&amp;iecy;&amp;tcy;."/>
          <p:cNvPicPr>
            <a:picLocks noChangeAspect="1" noChangeArrowheads="1"/>
          </p:cNvPicPr>
          <p:nvPr/>
        </p:nvPicPr>
        <p:blipFill>
          <a:blip r:embed="rId3"/>
          <a:srcRect l="15625" t="4688" r="9374" b="7812"/>
          <a:stretch>
            <a:fillRect/>
          </a:stretch>
        </p:blipFill>
        <p:spPr bwMode="auto">
          <a:xfrm>
            <a:off x="7000892" y="4500570"/>
            <a:ext cx="1816534" cy="2119290"/>
          </a:xfrm>
          <a:prstGeom prst="rect">
            <a:avLst/>
          </a:prstGeom>
          <a:noFill/>
        </p:spPr>
      </p:pic>
      <p:pic>
        <p:nvPicPr>
          <p:cNvPr id="1028" name="Picture 4" descr="&amp;Ncy;&amp;ocy;&amp;vcy;&amp;ocy;&amp;scy;&amp;tcy;&amp;softcy; &quot;&amp;Icy;&amp;gcy;&amp;rcy;&amp;acy; &quot;&amp;Kcy;&amp;acy;&amp;pcy;&amp;rcy;&amp;icy;&amp;zcy;&amp;ncy;&amp;ycy;&amp;jcy; &amp;Scy;&amp;acy;&amp;dcy;&amp;ocy;&amp;vcy;&amp;ncy;&amp;icy;&amp;kcy;&quot; ( &amp;Fcy;&amp;icy;&amp;acy;&amp;lcy;&amp;kcy;&amp;acy;).&quot;, &amp;scy;&amp;ocy;&amp;ocy;&amp;bcy;&amp;shchcy;&amp;iecy;&amp;scy;&amp;tcy;&amp;vcy;&amp;ocy; &quot;&amp;TScy;&amp;vcy;&amp;iecy;&amp;tcy;&amp;ocy;&amp;chcy;&amp;ncy;&amp;acy;&amp;yacy; &amp;Scy;&amp;tcy;&amp;rcy;&amp;acy;&amp;ncy;&amp;a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2928958" cy="2178969"/>
          </a:xfrm>
          <a:prstGeom prst="rect">
            <a:avLst/>
          </a:prstGeom>
          <a:noFill/>
        </p:spPr>
      </p:pic>
      <p:pic>
        <p:nvPicPr>
          <p:cNvPr id="1030" name="Picture 6" descr="&amp;Rcy;&amp;ocy;&amp;mcy;&amp;acy;&amp;shcy;&amp;kcy;&amp;acy; - &amp;Ocy;&amp;rcy;&amp;icy;&amp;gcy;&amp;acy;&amp;m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00042"/>
            <a:ext cx="2857520" cy="2143140"/>
          </a:xfrm>
          <a:prstGeom prst="rect">
            <a:avLst/>
          </a:prstGeom>
          <a:noFill/>
        </p:spPr>
      </p:pic>
      <p:pic>
        <p:nvPicPr>
          <p:cNvPr id="1034" name="Picture 10" descr="&amp;Ocy;&amp;Dcy;&amp;Ucy;&amp;Vcy;&amp;Acy;&amp;Ncy;&amp;CHcy;&amp;Icy;&amp;Kcy;&amp;Icy; - &amp;Vcy; &amp;Mcy;&amp;Icy;&amp;Rcy;&amp;IEcy; &amp;TScy;&amp;Vcy;&amp;IEcy;&amp;Tcy;&amp;Ocy;&amp;Vcy;"/>
          <p:cNvPicPr>
            <a:picLocks noChangeAspect="1" noChangeArrowheads="1"/>
          </p:cNvPicPr>
          <p:nvPr/>
        </p:nvPicPr>
        <p:blipFill>
          <a:blip r:embed="rId6"/>
          <a:srcRect l="21923" t="4611" r="9999" b="1639"/>
          <a:stretch>
            <a:fillRect/>
          </a:stretch>
        </p:blipFill>
        <p:spPr bwMode="auto">
          <a:xfrm>
            <a:off x="3643306" y="3786190"/>
            <a:ext cx="2357454" cy="2437368"/>
          </a:xfrm>
          <a:prstGeom prst="rect">
            <a:avLst/>
          </a:prstGeom>
          <a:noFill/>
        </p:spPr>
      </p:pic>
      <p:pic>
        <p:nvPicPr>
          <p:cNvPr id="1036" name="Picture 12" descr="&amp;Kcy;&amp;ocy;&amp;lcy;&amp;ocy;&amp;kcy;&amp;ocy;&amp;lcy;&amp;softcy;&amp;chcy;&amp;icy;&amp;kcy;&amp;i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857232"/>
            <a:ext cx="285750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&amp;Rcy;&amp;ocy;&amp;mcy;&amp;acy;&amp;shcy;&amp;kcy;&amp;acy; - &amp;Ocy;&amp;rcy;&amp;icy;&amp;gcy;&amp;acy;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857520" cy="2143140"/>
          </a:xfrm>
          <a:prstGeom prst="rect">
            <a:avLst/>
          </a:prstGeom>
          <a:noFill/>
        </p:spPr>
      </p:pic>
      <p:pic>
        <p:nvPicPr>
          <p:cNvPr id="3" name="Picture 10" descr="&amp;Ocy;&amp;Dcy;&amp;Ucy;&amp;Vcy;&amp;Acy;&amp;Ncy;&amp;CHcy;&amp;Icy;&amp;Kcy;&amp;Icy; - &amp;Vcy; &amp;Mcy;&amp;Icy;&amp;Rcy;&amp;IEcy; &amp;TScy;&amp;Vcy;&amp;IEcy;&amp;Tcy;&amp;Ocy;&amp;Vcy;"/>
          <p:cNvPicPr>
            <a:picLocks noChangeAspect="1" noChangeArrowheads="1"/>
          </p:cNvPicPr>
          <p:nvPr/>
        </p:nvPicPr>
        <p:blipFill>
          <a:blip r:embed="rId3"/>
          <a:srcRect l="21923" t="4611" r="9999" b="1639"/>
          <a:stretch>
            <a:fillRect/>
          </a:stretch>
        </p:blipFill>
        <p:spPr bwMode="auto">
          <a:xfrm>
            <a:off x="571472" y="4420632"/>
            <a:ext cx="2357454" cy="2437368"/>
          </a:xfrm>
          <a:prstGeom prst="rect">
            <a:avLst/>
          </a:prstGeom>
          <a:noFill/>
        </p:spPr>
      </p:pic>
      <p:pic>
        <p:nvPicPr>
          <p:cNvPr id="4" name="Picture 12" descr="&amp;Kcy;&amp;ocy;&amp;lcy;&amp;ocy;&amp;kcy;&amp;ocy;&amp;lcy;&amp;softcy;&amp;chcy;&amp;i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428868"/>
            <a:ext cx="2857500" cy="2085976"/>
          </a:xfrm>
          <a:prstGeom prst="rect">
            <a:avLst/>
          </a:prstGeom>
          <a:noFill/>
        </p:spPr>
      </p:pic>
      <p:pic>
        <p:nvPicPr>
          <p:cNvPr id="5" name="Picture 2" descr="&amp;Gcy;&amp;iecy;&amp;rcy;&amp;acy;&amp;ncy;&amp;sof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0"/>
            <a:ext cx="3105388" cy="2714644"/>
          </a:xfrm>
          <a:prstGeom prst="rect">
            <a:avLst/>
          </a:prstGeom>
          <a:noFill/>
        </p:spPr>
      </p:pic>
      <p:pic>
        <p:nvPicPr>
          <p:cNvPr id="6" name="Picture 2" descr="&amp;Gcy;&amp;rcy;&amp;ucy;&amp;ncy;&amp;tcy; &quot;&amp;Kcy;&amp;acy;&amp;kcy;&amp;tcy;&amp;ucy;&amp;scy; &amp;Pcy;&amp;lcy;&amp;yucy;&amp;scy;&quot;. &amp;Kcy;&amp;ucy;&amp;pcy;&amp;icy;&amp;tcy;&amp;softcy; &amp;gcy;&amp;rcy;&amp;ucy;&amp;ncy;&amp;tcy; &amp;dcy;&amp;lcy;&amp;yacy; &amp;kcy;&amp;acy;&amp;kcy;&amp;tcy;&amp;ucy;&amp;scy;&amp;ocy;&amp;vcy;. &amp;Scy;&amp;iecy;&amp;rcy;&amp;vcy;&amp;icy;&amp;scy;-&amp;Acy;&amp;gcy;&amp;rcy;&amp;ocy;&amp;mcy;&amp;acy;&amp;rcy;&amp;kcy;&amp;iecy;&amp;tcy;."/>
          <p:cNvPicPr>
            <a:picLocks noChangeAspect="1" noChangeArrowheads="1"/>
          </p:cNvPicPr>
          <p:nvPr/>
        </p:nvPicPr>
        <p:blipFill>
          <a:blip r:embed="rId6"/>
          <a:srcRect l="15625" t="4688" r="9374" b="7812"/>
          <a:stretch>
            <a:fillRect/>
          </a:stretch>
        </p:blipFill>
        <p:spPr bwMode="auto">
          <a:xfrm>
            <a:off x="7327466" y="2285992"/>
            <a:ext cx="1816534" cy="2119290"/>
          </a:xfrm>
          <a:prstGeom prst="rect">
            <a:avLst/>
          </a:prstGeom>
          <a:noFill/>
        </p:spPr>
      </p:pic>
      <p:pic>
        <p:nvPicPr>
          <p:cNvPr id="7" name="Picture 4" descr="&amp;Ncy;&amp;ocy;&amp;vcy;&amp;ocy;&amp;scy;&amp;tcy;&amp;softcy; &quot;&amp;Icy;&amp;gcy;&amp;rcy;&amp;acy; &quot;&amp;Kcy;&amp;acy;&amp;pcy;&amp;rcy;&amp;icy;&amp;zcy;&amp;ncy;&amp;ycy;&amp;jcy; &amp;Scy;&amp;acy;&amp;dcy;&amp;ocy;&amp;vcy;&amp;ncy;&amp;icy;&amp;kcy;&quot; ( &amp;Fcy;&amp;icy;&amp;acy;&amp;lcy;&amp;kcy;&amp;acy;).&quot;, &amp;scy;&amp;ocy;&amp;ocy;&amp;bcy;&amp;shchcy;&amp;iecy;&amp;scy;&amp;tcy;&amp;vcy;&amp;ocy; &quot;&amp;TScy;&amp;vcy;&amp;iecy;&amp;tcy;&amp;ocy;&amp;chcy;&amp;ncy;&amp;acy;&amp;yacy; &amp;Scy;&amp;tcy;&amp;rcy;&amp;acy;&amp;ncy;&amp;acy;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679031"/>
            <a:ext cx="2928958" cy="217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Gcy;&amp;iecy;&amp;rcy;&amp;acy;&amp;n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056316" cy="26717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Герань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6" name="Picture 8" descr="&amp;Gcy;&amp;iecy;&amp;rcy;&amp;acy;&amp;ncy;&amp;softcy; Pacific White - &amp;Pcy;&amp;iecy;&amp;rcy;&amp;vcy;&amp;ycy;&amp;iecy; &amp;scy;&amp;iecy;&amp;mcy;&amp;ie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00108"/>
            <a:ext cx="3143272" cy="2750364"/>
          </a:xfrm>
          <a:prstGeom prst="rect">
            <a:avLst/>
          </a:prstGeom>
          <a:noFill/>
        </p:spPr>
      </p:pic>
      <p:pic>
        <p:nvPicPr>
          <p:cNvPr id="17418" name="Picture 10" descr="http://flora.dobro-est.com/images/flora/enciklopedia_rasteniy/sadovye_rasteniya/geran/ger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71876"/>
            <a:ext cx="3954503" cy="2962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0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Алоэ </a:t>
            </a:r>
            <a:endParaRPr lang="ru-RU" dirty="0"/>
          </a:p>
        </p:txBody>
      </p:sp>
      <p:pic>
        <p:nvPicPr>
          <p:cNvPr id="19460" name="Picture 4" descr="&amp;Mcy;&amp;acy;&amp;mcy;&amp;acy;&amp;mcy;&amp;acy;&amp;fcy;&amp;icy;&amp;yacy; * &amp;Pcy;&amp;rcy;&amp;ocy;&amp;scy;&amp;mcy;&amp;ocy;&amp;tcy;&amp;rcy; &amp;tcy;&amp;iecy;&amp;mcy;&amp;ycy; - &amp;Pcy;&amp;rcy;&amp;acy;&amp;kcy;&amp;tcy;&amp;icy;&amp;chcy;&amp;iecy;&amp;scy;&amp;kcy;&amp;acy;&amp;yacy; &amp;pcy;&amp;ocy;&amp;lcy;&amp;softcy;&amp;zcy;&amp;acy; &amp;dcy;&amp;ocy;&amp;mcy;&amp;acy;&amp;shcy;&amp;ncy;&amp;icy;&amp;khcy; &amp;rcy;&amp;acy;&amp;scy;&amp;tcy;&amp;iecy;&amp;ncy;&amp;icy;&amp;jcy;"/>
          <p:cNvPicPr>
            <a:picLocks noChangeAspect="1" noChangeArrowheads="1"/>
          </p:cNvPicPr>
          <p:nvPr/>
        </p:nvPicPr>
        <p:blipFill>
          <a:blip r:embed="rId2"/>
          <a:srcRect r="4165" b="435"/>
          <a:stretch>
            <a:fillRect/>
          </a:stretch>
        </p:blipFill>
        <p:spPr bwMode="auto">
          <a:xfrm>
            <a:off x="1214414" y="1714488"/>
            <a:ext cx="6143668" cy="4258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Gcy;&amp;rcy;&amp;ucy;&amp;ncy;&amp;tcy; &quot;&amp;Kcy;&amp;acy;&amp;kcy;&amp;tcy;&amp;ucy;&amp;scy; &amp;Pcy;&amp;lcy;&amp;yucy;&amp;scy;&quot;. &amp;Kcy;&amp;ucy;&amp;pcy;&amp;icy;&amp;tcy;&amp;softcy; &amp;gcy;&amp;rcy;&amp;ucy;&amp;ncy;&amp;tcy; &amp;dcy;&amp;lcy;&amp;yacy; &amp;kcy;&amp;acy;&amp;kcy;&amp;tcy;&amp;ucy;&amp;scy;&amp;ocy;&amp;vcy;. &amp;Scy;&amp;iecy;&amp;rcy;&amp;vcy;&amp;icy;&amp;scy;-&amp;Acy;&amp;gcy;&amp;rcy;&amp;ocy;&amp;mcy;&amp;acy;&amp;rcy;&amp;kcy;&amp;iecy;&amp;tcy;."/>
          <p:cNvPicPr>
            <a:picLocks noChangeAspect="1" noChangeArrowheads="1"/>
          </p:cNvPicPr>
          <p:nvPr/>
        </p:nvPicPr>
        <p:blipFill>
          <a:blip r:embed="rId2"/>
          <a:srcRect l="15625" t="4688" r="9374" b="7812"/>
          <a:stretch>
            <a:fillRect/>
          </a:stretch>
        </p:blipFill>
        <p:spPr bwMode="auto">
          <a:xfrm>
            <a:off x="3643306" y="4024330"/>
            <a:ext cx="2428860" cy="2833670"/>
          </a:xfrm>
          <a:prstGeom prst="rect">
            <a:avLst/>
          </a:prstGeom>
          <a:noFill/>
        </p:spPr>
      </p:pic>
      <p:pic>
        <p:nvPicPr>
          <p:cNvPr id="20484" name="Picture 4" descr="&amp;Kcy;&amp;Acy;&amp;Kcy;&amp;Icy;&amp;IEcy; &amp;Ocy;&amp;Scy;&amp;Ocy;&amp;Bcy;&amp;IEcy;&amp;Ncy;&amp;Ncy;&amp;Ocy;&amp;Scy;&amp;Tcy;&amp;Icy; &amp;Ucy; &amp;Kcy;&amp;Acy;&amp;Kcy;&amp;Tcy;&amp;Ucy;&amp;Scy;&amp;Ocy;&amp;Vcy;. - &amp;Rcy;&amp;Acy;&amp;Scy;&amp;Tcy;&amp;Icy;&amp;Tcy;&amp;IEcy;&amp;Lcy;&amp;SOFTcy;&amp;Ncy;&amp;Ycy;&amp;Jcy; &amp;Mcy;&amp;Icy;&amp;Rcy; - &amp;Pcy;&amp;Ocy;&amp;Zcy;&amp;Ncy;&amp;Acy;&amp;IEcy;&amp;Mcy; &amp;Mcy;&amp;Icy;&amp;Rcy; &amp;Vcy;&amp;Mcy;&amp;IEcy;&amp;Scy;&amp;Tcy;&amp;IEcy; - &amp;SHcy;&amp;Kcy;&amp;Ocy;&amp;Lcy;&amp;SOFTcy;&amp;Ncy;&amp;Ycy;&amp;IEcy; &amp;Dcy;&amp;Icy;&amp;Scy;&amp;TScy;&amp;Icy;&amp;Pcy;&amp;Lcy;&amp;Icy;&amp;Ncy;&amp;Ycy; &amp;Vcy; &amp;Tcy;&amp;Acy;&amp;Bcy;&amp;Lcy;&amp;Icy;&amp;TScy;&amp;Acy;&amp;KHcy; - &amp;Zcy;&amp;Acy; &amp;Pcy;&amp;Acy;&amp;Rcy;&amp;Tcy;&amp;Ocy;&amp;Jcy;"/>
          <p:cNvPicPr>
            <a:picLocks noChangeAspect="1" noChangeArrowheads="1"/>
          </p:cNvPicPr>
          <p:nvPr/>
        </p:nvPicPr>
        <p:blipFill>
          <a:blip r:embed="rId3"/>
          <a:srcRect l="7871" t="13527" r="11169" b="8316"/>
          <a:stretch>
            <a:fillRect/>
          </a:stretch>
        </p:blipFill>
        <p:spPr bwMode="auto">
          <a:xfrm>
            <a:off x="5715008" y="2071678"/>
            <a:ext cx="3143272" cy="2270141"/>
          </a:xfrm>
          <a:prstGeom prst="rect">
            <a:avLst/>
          </a:prstGeom>
          <a:noFill/>
        </p:spPr>
      </p:pic>
      <p:pic>
        <p:nvPicPr>
          <p:cNvPr id="20488" name="Picture 8" descr="http://www.o-prirode.com/_nw/5/48874354.jpg"/>
          <p:cNvPicPr>
            <a:picLocks noChangeAspect="1" noChangeArrowheads="1"/>
          </p:cNvPicPr>
          <p:nvPr/>
        </p:nvPicPr>
        <p:blipFill>
          <a:blip r:embed="rId4"/>
          <a:srcRect l="2727" b="5569"/>
          <a:stretch>
            <a:fillRect/>
          </a:stretch>
        </p:blipFill>
        <p:spPr bwMode="auto">
          <a:xfrm>
            <a:off x="428596" y="1785926"/>
            <a:ext cx="3071802" cy="22392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214290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Кактусы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Icy;&amp;Rcy; &amp;Gcy;&amp;Lcy;&amp;Acy;&amp;Dcy;&amp;Icy;&amp;Ocy;&amp;Lcy;&amp;Ucy;&amp;Scy;&amp;Ocy;&amp;Vcy; mirgladiolus.info &amp;Kcy;&amp;acy;&amp;kcy; &amp;pcy;&amp;ocy;&amp;lcy;&amp;ucy;&amp;chcy;&amp;icy;&amp;tcy;&amp;softcy; &amp;tscy;&amp;vcy;&amp;iecy;&amp;tcy;&amp;ocy;&amp;kcy; &amp;ocy;&amp;tcy; &amp;dcy;&amp;iecy;&amp;tcy;&amp;kcy;&amp;icy; &amp;Lcy;&amp;acy;&amp;zcy;&amp;acy;&amp;rcy;&amp;iecy;&amp;vcy;&amp;icy;&amp;chcy; &amp;Tcy;"/>
          <p:cNvPicPr/>
          <p:nvPr/>
        </p:nvPicPr>
        <p:blipFill>
          <a:blip r:embed="rId2"/>
          <a:srcRect r="50047" b="-113"/>
          <a:stretch>
            <a:fillRect/>
          </a:stretch>
        </p:blipFill>
        <p:spPr bwMode="auto">
          <a:xfrm>
            <a:off x="2714612" y="285728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KHcy;&amp;ocy;&amp;zcy;&amp;tcy;&amp;ocy;&amp;vcy;&amp;acy;&amp;rcy;&amp;ycy; &amp;icy; &amp;icy;&amp;zcy;&amp;dcy;&amp;iecy;&amp;lcy;&amp;icy;&amp;yacy; &amp;icy;&amp;zcy; &amp;pcy;&amp;lcy;&amp;acy;&amp;scy;&amp;tcy;&amp;mcy;&amp;acy;&amp;scy;&amp;scy; - &amp;Kcy;&amp;acy;&amp;shcy;&amp;pcy;&amp;ocy;, &amp;gcy;&amp;ocy;&amp;rcy;&amp;shcy;&amp;kcy;&amp;icy; &amp;dcy;&amp;lcy;&amp;yacy; &amp;tscy;&amp;vcy;&amp;iecy;&amp;tcy;&amp;ocy;&amp;vcy; - &amp;Kcy;&amp;acy;&amp;shcy;&amp;pcy;&amp;ocy; &amp;TScy;&amp;iecy;&amp;rcy;&amp;iecy;&amp;rcy;&amp;acy; &amp;scy; &amp;pcy;&amp;ocy;&amp;dcy;&amp;dcy;&amp;ocy;&amp;ncy;&amp;ocy;&amp;mcy; d=25,5&amp;scy;&amp;mcy; - &amp;icy;&amp;ncy;&amp;tcy;&amp;iecy;&amp;rcy;&amp;ncy;&amp;iecy;&amp;tcy;-&amp;mcy;&amp;acy;&amp;gcy;&amp;acy;&amp;zcy;&amp;icy;&amp;ncy; &amp;pcy;&amp;ocy;&amp;scy;&amp;ucy;&amp;dcy;&amp;ycy; &amp;ocy;&amp;pcy;&amp;tcy;&amp;ocy;&amp;mcy;."/>
          <p:cNvPicPr/>
          <p:nvPr/>
        </p:nvPicPr>
        <p:blipFill>
          <a:blip r:embed="rId3" cstate="print"/>
          <a:srcRect l="22004" t="18707" r="23685" b="13626"/>
          <a:stretch>
            <a:fillRect/>
          </a:stretch>
        </p:blipFill>
        <p:spPr bwMode="auto">
          <a:xfrm>
            <a:off x="428596" y="428604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Pcy;&amp;ocy;&amp;lcy;&amp;softcy;&amp;shcy;&amp;acy; &amp;Lcy;&amp;iecy;&amp;jcy;&amp;kcy;&amp;acy; &amp;kcy;&amp;ucy;&amp;pcy;&amp;icy;&amp;tcy;&amp;softcy; &amp;vcy; &amp;icy;&amp;ncy;&amp;tcy;&amp;iecy;&amp;rcy;&amp;ncy;&amp;iecy;&amp;tcy;-&amp;mcy;&amp;acy;&amp;gcy;&amp;acy;&amp;zcy;&amp;icy;&amp;ncy;&amp;iecy;, &amp;tscy;&amp;iecy;&amp;ncy;&amp;acy;"/>
          <p:cNvPicPr/>
          <p:nvPr/>
        </p:nvPicPr>
        <p:blipFill>
          <a:blip r:embed="rId4"/>
          <a:srcRect l="19454" t="12412" r="18314" b="14552"/>
          <a:stretch>
            <a:fillRect/>
          </a:stretch>
        </p:blipFill>
        <p:spPr bwMode="auto">
          <a:xfrm>
            <a:off x="5857884" y="3714752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Mcy;&amp;acy;&amp;lcy;&amp;iecy;&amp;ncy;&amp;softcy;&amp;kcy;&amp;acy;&amp;yacy; &amp;dcy;&amp;iecy;&amp;tcy;&amp;scy;&amp;kcy;&amp;acy;&amp;yacy; &amp;lcy;&amp;ocy;&amp;pcy;&amp;acy;&amp;tcy;&amp;kcy;&amp;acy; 3: &amp;lcy;&amp;ucy;&amp;chcy;&amp;shcy;&amp;acy;&amp;yacy; &amp;tscy;&amp;iecy;&amp;ncy;&amp;acy; &amp;icy; &amp;mcy;&amp;acy;&amp;gcy;&amp;acy;&amp;zcy;&amp;icy;&amp;ncy;&amp;ycy;, &amp;gcy;&amp;dcy;&amp;iecy; &amp;kcy;&amp;ucy;&amp;pcy;&amp;icy;&amp;tcy;&amp;softcy;"/>
          <p:cNvPicPr/>
          <p:nvPr/>
        </p:nvPicPr>
        <p:blipFill>
          <a:blip r:embed="rId5"/>
          <a:srcRect t="8796" b="7870"/>
          <a:stretch>
            <a:fillRect/>
          </a:stretch>
        </p:blipFill>
        <p:spPr bwMode="auto">
          <a:xfrm>
            <a:off x="2857488" y="3571876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Ncy;&amp;ocy;&amp;vcy;&amp;acy;&amp;gcy;&amp;acy; &quot; &amp;Ncy;&amp;ocy;&amp;vcy;&amp;ocy;&amp;scy;&amp;tcy;&amp;i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14290"/>
            <a:ext cx="21431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CHcy;&amp;tcy;&amp;ocy; &amp;mcy;&amp;ocy;&amp;zhcy;&amp;ncy;&amp;ocy; &amp;icy;&amp;scy;&amp;pcy;&amp;ocy;&amp;lcy;&amp;softcy;&amp;zcy;&amp;ocy;&amp;vcy;&amp;acy;&amp;tcy;&amp;softcy; &amp;vcy; &amp;kcy;&amp;acy;&amp;chcy;&amp;iecy;&amp;scy;&amp;tcy;&amp;vcy;&amp;iecy; &amp;dcy;&amp;rcy;&amp;iecy;&amp;ncy;&amp;acy;&amp;zhcy;&amp;acy; &amp;dcy;&amp;lcy;&amp;yacy; &amp;kcy;&amp;ocy;&amp;mcy;&amp;ncy;&amp;acy;&amp;tcy;&amp;ncy;&amp;ycy;&amp;khcy; &amp;rcy;&amp;acy;&amp;scy;&amp;tcy;&amp;iecy;&amp;ncy;&amp;icy;&amp;jcy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500438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35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20</cp:revision>
  <dcterms:created xsi:type="dcterms:W3CDTF">2014-12-14T10:53:57Z</dcterms:created>
  <dcterms:modified xsi:type="dcterms:W3CDTF">2014-12-18T16:05:33Z</dcterms:modified>
</cp:coreProperties>
</file>