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7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800000"/>
    <a:srgbClr val="FFFF66"/>
    <a:srgbClr val="66FFFF"/>
    <a:srgbClr val="0066FF"/>
    <a:srgbClr val="FF3399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2" autoAdjust="0"/>
    <p:restoredTop sz="94660"/>
  </p:normalViewPr>
  <p:slideViewPr>
    <p:cSldViewPr>
      <p:cViewPr>
        <p:scale>
          <a:sx n="68" d="100"/>
          <a:sy n="68" d="100"/>
        </p:scale>
        <p:origin x="-124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7A36B8-FA59-429F-8E76-F37150249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669A19-5E78-4F69-8CF9-A71B29E4D970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D082C8-61A0-4F76-A352-DD2A88653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687856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188451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92213" y="3789363"/>
            <a:ext cx="7772400" cy="1584325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55875" y="5445125"/>
            <a:ext cx="6400800" cy="600075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16013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210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042EE-DC52-49C7-9A4C-04A7C9BFD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0585-3AD9-406F-807C-56D15F547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EDDC-64A7-4462-9405-B0A850DD8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E7964-EC6C-4B16-B951-02DE504AC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438A-98FA-487D-89C1-3961A089B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8531B-188C-4781-8DE9-960B4416E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7888-1E90-4B6E-9BBD-74BE334B3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0FBF-4682-419F-9B3D-66251BCD8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8467F-C9DC-4222-973D-7482E1D72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9F7AF-6470-4935-82FA-8C37CB4A4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60BF8-166B-43ED-8AF1-C647598B3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687856 (1)"/>
          <p:cNvPicPr>
            <a:picLocks noChangeAspect="1" noChangeArrowheads="1"/>
          </p:cNvPicPr>
          <p:nvPr/>
        </p:nvPicPr>
        <p:blipFill>
          <a:blip r:embed="rId13"/>
          <a:srcRect b="78162"/>
          <a:stretch>
            <a:fillRect/>
          </a:stretch>
        </p:blipFill>
        <p:spPr bwMode="auto">
          <a:xfrm>
            <a:off x="0" y="0"/>
            <a:ext cx="91440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C93DE2-E102-43A7-AC1C-03682D1EC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FF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FF0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FF0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FF0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FF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FF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FF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FF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&#1053;&#1072;&#1076;&#1077;&#1078;&#1076;&#1072;\&#1056;&#1072;&#1073;&#1086;&#1095;&#1080;&#1081;%20&#1089;&#1090;&#1086;&#1083;\&#1087;&#1088;&#1086;&#1077;&#1082;&#1090;&#1099;2011\&#1087;&#1088;&#1086;&#1077;&#1082;&#1090;%20&#1087;&#1086;&#1087;&#1091;&#1075;&#1072;&#1080;\&#1087;&#1086;&#1087;&#1091;&#1075;&#1072;&#1081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53;&#1072;&#1076;&#1077;&#1078;&#1076;&#1072;\&#1056;&#1072;&#1073;&#1086;&#1095;&#1080;&#1081;%20&#1089;&#1090;&#1086;&#1083;\&#1087;&#1088;&#1086;&#1077;&#1082;&#1090;&#1099;2011\&#1087;&#1088;&#1086;&#1077;&#1082;&#1090;%20&#1087;&#1086;&#1087;&#1091;&#1075;&#1072;&#1080;\&#1087;&#1086;&#1087;&#1091;&#1075;&#1072;&#1081;2.mp3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Картинка 101 из 64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18F39"/>
              </a:clrFrom>
              <a:clrTo>
                <a:srgbClr val="718F39">
                  <a:alpha val="0"/>
                </a:srgbClr>
              </a:clrTo>
            </a:clrChange>
          </a:blip>
          <a:srcRect l="15846" t="392" r="32111" b="757"/>
          <a:stretch>
            <a:fillRect/>
          </a:stretch>
        </p:blipFill>
        <p:spPr bwMode="auto">
          <a:xfrm>
            <a:off x="0" y="2714625"/>
            <a:ext cx="28844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8"/>
          <p:cNvSpPr>
            <a:spLocks noChangeArrowheads="1" noChangeShapeType="1" noTextEdit="1"/>
          </p:cNvSpPr>
          <p:nvPr/>
        </p:nvSpPr>
        <p:spPr bwMode="auto">
          <a:xfrm>
            <a:off x="2000250" y="2214563"/>
            <a:ext cx="6599238" cy="1157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«Попугаи»</a:t>
            </a:r>
          </a:p>
        </p:txBody>
      </p:sp>
      <p:sp>
        <p:nvSpPr>
          <p:cNvPr id="14" name="Заголовок 5"/>
          <p:cNvSpPr txBox="1">
            <a:spLocks/>
          </p:cNvSpPr>
          <p:nvPr/>
        </p:nvSpPr>
        <p:spPr>
          <a:xfrm>
            <a:off x="428625" y="0"/>
            <a:ext cx="8129588" cy="969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МОУ «12 Октября средняя общеобразовательная школа»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5429256" y="4572025"/>
            <a:ext cx="36433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spc="50" dirty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Швецов Кирилл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spc="50" dirty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 1 </a:t>
            </a:r>
            <a:r>
              <a:rPr lang="ru-RU" sz="2400" b="1" spc="50" dirty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spc="50" dirty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spc="50" dirty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Матюшенко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spc="50" dirty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Надежда Альбертовна</a:t>
            </a:r>
          </a:p>
        </p:txBody>
      </p:sp>
      <p:pic>
        <p:nvPicPr>
          <p:cNvPr id="6" name="попуг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813" y="1214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1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Картинка 29 из 6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0"/>
            <a:ext cx="457203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786322"/>
            <a:ext cx="89297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6000" b="1" kern="0" dirty="0">
                <a:ln w="18415" cmpd="sng">
                  <a:solidFill>
                    <a:srgbClr val="8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Птицы - наши друзья! Берегите птиц!</a:t>
            </a:r>
            <a:endParaRPr lang="ru-RU" sz="6000" b="1" kern="0" dirty="0">
              <a:ln w="18415" cmpd="sng">
                <a:solidFill>
                  <a:srgbClr val="8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:\Documents and Settings\Надежда\Мои документы\Птицы\00017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76" y="4662928"/>
            <a:ext cx="885828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  благодарю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Надежду  Альбертовну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помощь в работе над проектом.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3116"/>
            <a:ext cx="864399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5400" dirty="0" smtClean="0">
              <a:solidFill>
                <a:srgbClr val="7030A0"/>
              </a:solidFill>
            </a:endParaRPr>
          </a:p>
        </p:txBody>
      </p:sp>
      <p:pic>
        <p:nvPicPr>
          <p:cNvPr id="14339" name="Picture 2" descr="D:\Documents and Settings\Надежда\Рабочий стол\проекты\проекты и разное\картинки\p79_comicbird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714743" y="3786190"/>
            <a:ext cx="2554959" cy="1357322"/>
          </a:xfrm>
          <a:prstGeom prst="rect">
            <a:avLst/>
          </a:prstGeom>
          <a:noFill/>
          <a:ln w="3175">
            <a:noFill/>
          </a:ln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 extrusionH="146050">
            <a:extrusionClr>
              <a:srgbClr val="00B050"/>
            </a:extrusionClr>
            <a:contourClr>
              <a:srgbClr val="92D050"/>
            </a:contourClr>
          </a:sp3d>
        </p:spPr>
      </p:pic>
      <p:pic>
        <p:nvPicPr>
          <p:cNvPr id="5" name="попугай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500430" y="2000240"/>
            <a:ext cx="5286412" cy="4143404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Птицы – часть живой природы. Они  оживляют леса, поля, рощи, парки звучными песнями, радуют глаз ярким оперением, подвижностью, красотой. </a:t>
            </a:r>
            <a:endParaRPr lang="ru-RU" dirty="0" smtClean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890339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Актуальность проекта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00" name="Picture 5" descr="D:\Documents and Settings\Надежда\Рабочий стол\проекты\проекты и разное\картинки\3d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29384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286388"/>
            <a:ext cx="8143900" cy="1285884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  хочу сделать проект, который  мне поможет узнать всё о попугаях.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372476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Выбор темы проекта</a:t>
            </a:r>
          </a:p>
        </p:txBody>
      </p:sp>
      <p:pic>
        <p:nvPicPr>
          <p:cNvPr id="6" name="Picture 4" descr="DSCF0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4857757" cy="364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143372" y="2928934"/>
            <a:ext cx="4857784" cy="1571636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Изучить повадки попугаев и 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уход за ними.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14290"/>
            <a:ext cx="8786874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Цель нашей работы  </a:t>
            </a:r>
          </a:p>
        </p:txBody>
      </p:sp>
      <p:pic>
        <p:nvPicPr>
          <p:cNvPr id="7" name="Picture 4" descr="Копия Картинка 68 из 6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4019550" cy="478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714612" y="1857364"/>
            <a:ext cx="6429388" cy="3786214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Подобрать и изучить литературу о жизни попугаев.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Понаблюдать за птицей.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Написать памятку «Как ухаживать за попугаями».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папку творческих и литературных работ о птицах (рисунки, аппликации), подобрать стихи, загадки, пословицы, приметы о птицах.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14290"/>
            <a:ext cx="8786874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Задачи:</a:t>
            </a:r>
          </a:p>
        </p:txBody>
      </p:sp>
      <p:pic>
        <p:nvPicPr>
          <p:cNvPr id="6" name="Picture 4" descr="IMG_3352 - копия"/>
          <p:cNvPicPr>
            <a:picLocks noChangeAspect="1" noChangeArrowheads="1"/>
          </p:cNvPicPr>
          <p:nvPr/>
        </p:nvPicPr>
        <p:blipFill>
          <a:blip r:embed="rId2"/>
          <a:srcRect l="19612" t="11940" r="1909"/>
          <a:stretch>
            <a:fillRect/>
          </a:stretch>
        </p:blipFill>
        <p:spPr bwMode="auto">
          <a:xfrm>
            <a:off x="71438" y="1785926"/>
            <a:ext cx="264317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14"/>
          <p:cNvGrpSpPr>
            <a:grpSpLocks/>
          </p:cNvGrpSpPr>
          <p:nvPr/>
        </p:nvGrpSpPr>
        <p:grpSpPr bwMode="auto">
          <a:xfrm>
            <a:off x="0" y="1412875"/>
            <a:ext cx="7786688" cy="5445125"/>
            <a:chOff x="0" y="1412669"/>
            <a:chExt cx="7786774" cy="5445331"/>
          </a:xfrm>
        </p:grpSpPr>
        <p:pic>
          <p:nvPicPr>
            <p:cNvPr id="8200" name="Picture 4" descr="Картинка 55 из 64000"/>
            <p:cNvPicPr>
              <a:picLocks noChangeAspect="1" noChangeArrowheads="1"/>
            </p:cNvPicPr>
            <p:nvPr/>
          </p:nvPicPr>
          <p:blipFill>
            <a:blip r:embed="rId2"/>
            <a:srcRect b="6049"/>
            <a:stretch>
              <a:fillRect/>
            </a:stretch>
          </p:blipFill>
          <p:spPr bwMode="auto">
            <a:xfrm>
              <a:off x="0" y="1412669"/>
              <a:ext cx="7786774" cy="5445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4" descr="Картинка 55 из 64000"/>
            <p:cNvPicPr>
              <a:picLocks noChangeAspect="1" noChangeArrowheads="1"/>
            </p:cNvPicPr>
            <p:nvPr/>
          </p:nvPicPr>
          <p:blipFill>
            <a:blip r:embed="rId2"/>
            <a:srcRect b="6049"/>
            <a:stretch>
              <a:fillRect/>
            </a:stretch>
          </p:blipFill>
          <p:spPr bwMode="auto">
            <a:xfrm>
              <a:off x="2571736" y="1412669"/>
              <a:ext cx="5072098" cy="5445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14290"/>
            <a:ext cx="8786874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План наших действий</a:t>
            </a:r>
          </a:p>
        </p:txBody>
      </p:sp>
      <p:sp>
        <p:nvSpPr>
          <p:cNvPr id="8" name="Куб 7"/>
          <p:cNvSpPr/>
          <p:nvPr/>
        </p:nvSpPr>
        <p:spPr>
          <a:xfrm>
            <a:off x="6786563" y="1571625"/>
            <a:ext cx="2357437" cy="1714500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кому обращусь?</a:t>
            </a:r>
          </a:p>
        </p:txBody>
      </p:sp>
      <p:sp>
        <p:nvSpPr>
          <p:cNvPr id="9" name="Куб 8"/>
          <p:cNvSpPr/>
          <p:nvPr/>
        </p:nvSpPr>
        <p:spPr>
          <a:xfrm>
            <a:off x="6572250" y="3357563"/>
            <a:ext cx="2571750" cy="1643062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буду делать?</a:t>
            </a:r>
          </a:p>
        </p:txBody>
      </p:sp>
      <p:sp>
        <p:nvSpPr>
          <p:cNvPr id="10" name="Куб 9"/>
          <p:cNvSpPr/>
          <p:nvPr/>
        </p:nvSpPr>
        <p:spPr>
          <a:xfrm>
            <a:off x="0" y="4429125"/>
            <a:ext cx="3857625" cy="2428875"/>
          </a:xfrm>
          <a:prstGeom prst="cube">
            <a:avLst>
              <a:gd name="adj" fmla="val 10922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Читать энциклопедии, работать с компьютером, проводить наблюдения, создать памятку  «Как ухаживать за попугаями».</a:t>
            </a:r>
          </a:p>
        </p:txBody>
      </p:sp>
      <p:sp>
        <p:nvSpPr>
          <p:cNvPr id="11" name="Куб 10"/>
          <p:cNvSpPr/>
          <p:nvPr/>
        </p:nvSpPr>
        <p:spPr>
          <a:xfrm>
            <a:off x="6643688" y="5072063"/>
            <a:ext cx="2500312" cy="1785937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Учителю, маме.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14290"/>
            <a:ext cx="8786874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Что я узнал:</a:t>
            </a:r>
          </a:p>
        </p:txBody>
      </p:sp>
      <p:pic>
        <p:nvPicPr>
          <p:cNvPr id="8" name="Picture 4" descr="Картинка 35 из 1445"/>
          <p:cNvPicPr>
            <a:picLocks noChangeAspect="1" noChangeArrowheads="1"/>
          </p:cNvPicPr>
          <p:nvPr/>
        </p:nvPicPr>
        <p:blipFill>
          <a:blip r:embed="rId2"/>
          <a:srcRect l="12043" t="20167"/>
          <a:stretch>
            <a:fillRect/>
          </a:stretch>
        </p:blipFill>
        <p:spPr bwMode="auto">
          <a:xfrm>
            <a:off x="0" y="1571625"/>
            <a:ext cx="3130550" cy="226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Копия Картинка 195 из 64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500188"/>
            <a:ext cx="23685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Картинка 99 из 64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929063"/>
            <a:ext cx="40719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bd77e86a56"/>
          <p:cNvPicPr>
            <a:picLocks noChangeAspect="1" noChangeArrowheads="1"/>
          </p:cNvPicPr>
          <p:nvPr/>
        </p:nvPicPr>
        <p:blipFill>
          <a:blip r:embed="rId5"/>
          <a:srcRect r="1888" b="7309"/>
          <a:stretch>
            <a:fillRect/>
          </a:stretch>
        </p:blipFill>
        <p:spPr bwMode="auto">
          <a:xfrm>
            <a:off x="214313" y="4052888"/>
            <a:ext cx="4214812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Картинка 91 из 14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1643063"/>
            <a:ext cx="26558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14290"/>
            <a:ext cx="8786874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Что я узнал:</a:t>
            </a:r>
          </a:p>
        </p:txBody>
      </p:sp>
      <p:pic>
        <p:nvPicPr>
          <p:cNvPr id="10" name="Picture 4" descr="Картинка 94 из 6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39290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опия Картинка 40 из 1445"/>
          <p:cNvPicPr>
            <a:picLocks noChangeAspect="1" noChangeArrowheads="1"/>
          </p:cNvPicPr>
          <p:nvPr/>
        </p:nvPicPr>
        <p:blipFill>
          <a:blip r:embed="rId3"/>
          <a:srcRect l="30257" t="-908"/>
          <a:stretch>
            <a:fillRect/>
          </a:stretch>
        </p:blipFill>
        <p:spPr bwMode="auto">
          <a:xfrm>
            <a:off x="3286125" y="4214813"/>
            <a:ext cx="1811338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Картинка 253 из 64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214813"/>
            <a:ext cx="321627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Картинка 93 из 1445"/>
          <p:cNvPicPr>
            <a:picLocks noChangeAspect="1" noChangeArrowheads="1"/>
          </p:cNvPicPr>
          <p:nvPr/>
        </p:nvPicPr>
        <p:blipFill>
          <a:blip r:embed="rId5"/>
          <a:srcRect r="3983" b="13461"/>
          <a:stretch>
            <a:fillRect/>
          </a:stretch>
        </p:blipFill>
        <p:spPr bwMode="auto">
          <a:xfrm>
            <a:off x="285750" y="4214813"/>
            <a:ext cx="26431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Картинка 105 из 64000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7780" t="29065" r="24724" b="17136"/>
          <a:stretch>
            <a:fillRect/>
          </a:stretch>
        </p:blipFill>
        <p:spPr>
          <a:xfrm>
            <a:off x="4572000" y="1571625"/>
            <a:ext cx="4286250" cy="24288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Что я сделал</a:t>
            </a:r>
            <a:endParaRPr lang="ru-RU" sz="7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14712" y="2143116"/>
            <a:ext cx="54292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Изучил повадки попугаев и уход за ними.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Наблюдал за птицами.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Написал памятку «Как ухаживать за попугаями».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8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Создал папку творческих и литературных работ о птицах.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Копия Картинка 188 из 64000"/>
          <p:cNvPicPr>
            <a:picLocks noChangeAspect="1" noChangeArrowheads="1"/>
          </p:cNvPicPr>
          <p:nvPr/>
        </p:nvPicPr>
        <p:blipFill>
          <a:blip r:embed="rId2"/>
          <a:srcRect l="5555"/>
          <a:stretch>
            <a:fillRect/>
          </a:stretch>
        </p:blipFill>
        <p:spPr bwMode="auto">
          <a:xfrm>
            <a:off x="71438" y="1643050"/>
            <a:ext cx="371474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-bamboo">
  <a:themeElements>
    <a:clrScheme name="2-bambo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-bambo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-bambo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bambo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bambo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bambo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bambo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bambo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-bambo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-bambo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-bambo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-bambo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-bambo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-bambo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104_2-bamboo</Template>
  <TotalTime>324</TotalTime>
  <Words>175</Words>
  <Application>Microsoft Office PowerPoint</Application>
  <PresentationFormat>Экран (4:3)</PresentationFormat>
  <Paragraphs>37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2-bamboo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Что я сделал</vt:lpstr>
      <vt:lpstr>Слайд 10</vt:lpstr>
      <vt:lpstr>Слайд 11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Надя</cp:lastModifiedBy>
  <cp:revision>25</cp:revision>
  <dcterms:created xsi:type="dcterms:W3CDTF">2011-01-08T13:18:46Z</dcterms:created>
  <dcterms:modified xsi:type="dcterms:W3CDTF">2010-11-07T07:10:35Z</dcterms:modified>
</cp:coreProperties>
</file>