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sldIdLst>
    <p:sldId id="256" r:id="rId3"/>
    <p:sldId id="257" r:id="rId4"/>
    <p:sldId id="258" r:id="rId5"/>
    <p:sldId id="259" r:id="rId6"/>
    <p:sldId id="260" r:id="rId7"/>
    <p:sldId id="28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73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F0FE7-877D-4285-8AA0-D71C8F521299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DFD1-5718-4A77-A2C7-DA9C72DFF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Презентация на тему: « Александр Сергеевич Пушкин»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412776"/>
            <a:ext cx="6172200" cy="496214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thB43VRE3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3888432" cy="4032447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260648"/>
            <a:ext cx="4406208" cy="5911552"/>
          </a:xfrm>
        </p:spPr>
        <p:txBody>
          <a:bodyPr/>
          <a:lstStyle/>
          <a:p>
            <a:r>
              <a:rPr lang="ru-RU" dirty="0" smtClean="0"/>
              <a:t>В ту пору Александр Сергеевич особенно сблизился с няней, с удовольствием слушал сказки, записывал с ее слов народные песни. Сюжеты и мотивы услышанного он использовал в творчестве. Известно, что со слов няни Пушкин записал семь сказок, десять песен и несколько народных выражений, хотя слышал от нее , конечно больше.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22413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Поговорки, пословицы, присказки не сходили у нее с языка. Няня знала особенно много сказок и передавала их как- то особенно.</a:t>
            </a:r>
            <a:endParaRPr lang="ru-RU" sz="2400" dirty="0"/>
          </a:p>
        </p:txBody>
      </p:sp>
      <p:pic>
        <p:nvPicPr>
          <p:cNvPr id="5" name="Содержимое 4" descr="th5I4CA3F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2952328" cy="4176464"/>
          </a:xfrm>
        </p:spPr>
      </p:pic>
      <p:pic>
        <p:nvPicPr>
          <p:cNvPr id="6" name="Содержимое 5" descr="thS95JGTX6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988840"/>
            <a:ext cx="3600400" cy="4104456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Именно от нее услышал Пушкин впервые и про избушку на курьих ножках, и сказку о мертвой царевне и семи богатырях.</a:t>
            </a:r>
            <a:endParaRPr lang="ru-RU" sz="2800" dirty="0"/>
          </a:p>
        </p:txBody>
      </p:sp>
      <p:pic>
        <p:nvPicPr>
          <p:cNvPr id="5" name="Содержимое 4" descr="th26FICYE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3888432" cy="3888432"/>
          </a:xfrm>
        </p:spPr>
      </p:pic>
      <p:pic>
        <p:nvPicPr>
          <p:cNvPr id="6" name="Содержимое 5" descr="thEBITBZ8A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348880"/>
            <a:ext cx="3672408" cy="388843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Пушкин в последний раз видел няню в Михайловском, 14 сентября 1827 года. За девять месяцев до смерти.</a:t>
            </a:r>
            <a:endParaRPr lang="ru-RU" sz="2400" dirty="0"/>
          </a:p>
        </p:txBody>
      </p:sp>
      <p:pic>
        <p:nvPicPr>
          <p:cNvPr id="5" name="Содержимое 4" descr="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060848"/>
            <a:ext cx="3096344" cy="3180754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Скончалась Арина Родионовна 70 лет от роду.</a:t>
            </a:r>
            <a:endParaRPr lang="ru-RU" sz="2800" dirty="0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060848"/>
            <a:ext cx="4896544" cy="4608512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136904" cy="36004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</a:t>
            </a:r>
            <a:r>
              <a:rPr lang="ru-RU" sz="2800" dirty="0" smtClean="0"/>
              <a:t> квартире </a:t>
            </a:r>
            <a:r>
              <a:rPr lang="ru-RU" sz="2800" dirty="0" err="1" smtClean="0"/>
              <a:t>пушкиных</a:t>
            </a:r>
            <a:r>
              <a:rPr lang="ru-RU" sz="2800" dirty="0" smtClean="0"/>
              <a:t>  </a:t>
            </a:r>
            <a:r>
              <a:rPr lang="ru-RU" sz="2800" dirty="0" smtClean="0"/>
              <a:t>собирались поэты, художники, </a:t>
            </a:r>
            <a:r>
              <a:rPr lang="ru-RU" sz="2800" dirty="0" err="1" smtClean="0"/>
              <a:t>музыканты.общая</a:t>
            </a:r>
            <a:r>
              <a:rPr lang="ru-RU" sz="2800" dirty="0" smtClean="0"/>
              <a:t> галломания, господствовавшая в обществе, французское воспитание в семье с французами гувернерами, доступ к прекрасным библиотекам отца формировали ум и детскую душу </a:t>
            </a:r>
            <a:r>
              <a:rPr lang="ru-RU" sz="2800" dirty="0" err="1" smtClean="0"/>
              <a:t>пушкина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259228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В 12 лет, получив начатки домашнего воспитания, Александр был отвезен учиться в Царскосельский Лицей под </a:t>
            </a:r>
            <a:r>
              <a:rPr lang="ru-RU" sz="2400" dirty="0" err="1" smtClean="0"/>
              <a:t>петербургом</a:t>
            </a:r>
            <a:r>
              <a:rPr lang="ru-RU" sz="2400" dirty="0" smtClean="0"/>
              <a:t>, место где располагалась резиденция русских </a:t>
            </a:r>
            <a:r>
              <a:rPr lang="ru-RU" sz="2400" dirty="0" smtClean="0"/>
              <a:t>царей. свои первые стихи поэт пишет на французском языке. Его прозвище в Лицее было « француз». </a:t>
            </a:r>
            <a:endParaRPr lang="ru-RU" sz="2400" dirty="0"/>
          </a:p>
        </p:txBody>
      </p:sp>
      <p:pic>
        <p:nvPicPr>
          <p:cNvPr id="4" name="Содержимое 3" descr="lize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3645024"/>
            <a:ext cx="4572000" cy="3212976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22637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После окончания Лицея и тяжелой болезни Пушкин приезжал в имение матери  с.Михайловское. Там были написаны стихотворения « Деревня», « Домовому», « Чаадаеву», поэма « Руслан и Людмила».</a:t>
            </a:r>
            <a:endParaRPr lang="ru-RU" sz="3200" dirty="0"/>
          </a:p>
        </p:txBody>
      </p:sp>
      <p:pic>
        <p:nvPicPr>
          <p:cNvPr id="4" name="Содержимое 3" descr="mihailovsko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3717032"/>
            <a:ext cx="4572000" cy="2808312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В Михайловском </a:t>
            </a:r>
            <a:r>
              <a:rPr lang="ru-RU" sz="4800" dirty="0" smtClean="0"/>
              <a:t> было создано </a:t>
            </a:r>
            <a:r>
              <a:rPr lang="ru-RU" sz="4800" dirty="0" smtClean="0"/>
              <a:t>около 100 произведений поэта </a:t>
            </a:r>
            <a:r>
              <a:rPr lang="ru-RU" sz="3200" dirty="0" smtClean="0"/>
              <a:t>.  </a:t>
            </a:r>
            <a:r>
              <a:rPr lang="ru-RU" dirty="0" smtClean="0"/>
              <a:t>Здесь, на отчей земле, Пушкин получил импульс всему творчеству в дальнейшем. Друзья считали Михайловское поэтической родиной Пушкина.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 мае 1829 года он посватался в Москве к юной красавице Наталии Николаевне Гончаровой.</a:t>
            </a:r>
            <a:endParaRPr lang="ru-RU" sz="3200" dirty="0"/>
          </a:p>
        </p:txBody>
      </p:sp>
      <p:pic>
        <p:nvPicPr>
          <p:cNvPr id="5" name="Содержимое 4" descr="natal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08060" y="2060848"/>
            <a:ext cx="3965879" cy="4412977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866330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/>
              <a:t>Александр </a:t>
            </a:r>
            <a:r>
              <a:rPr lang="ru-RU" sz="4400" b="1" i="1" dirty="0" err="1" smtClean="0"/>
              <a:t>сергеевич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пушкин</a:t>
            </a:r>
            <a:r>
              <a:rPr lang="ru-RU" sz="4400" b="1" i="1" dirty="0" smtClean="0"/>
              <a:t> </a:t>
            </a:r>
            <a:r>
              <a:rPr lang="ru-RU" sz="3200" b="1" i="1" dirty="0" smtClean="0"/>
              <a:t> родился 26мая 1799года в </a:t>
            </a:r>
            <a:r>
              <a:rPr lang="ru-RU" sz="3200" b="1" i="1" dirty="0" err="1" smtClean="0"/>
              <a:t>москве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</a:t>
            </a:r>
            <a:r>
              <a:rPr lang="ru-RU" sz="3200" b="1" i="1" dirty="0" smtClean="0"/>
              <a:t> дворянской помещичьей семье в день праздника вознесения. </a:t>
            </a:r>
            <a:endParaRPr lang="ru-RU" sz="4400" b="1" i="1" dirty="0"/>
          </a:p>
        </p:txBody>
      </p:sp>
      <p:pic>
        <p:nvPicPr>
          <p:cNvPr id="4" name="Содержимое 3" descr="thHUGTG1Y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780928"/>
            <a:ext cx="3096344" cy="3672408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43608"/>
            <a:ext cx="7467600" cy="53285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Получив неопределённыё ответ, он без разрешения властей сразу самовольно уехал на </a:t>
            </a:r>
            <a:r>
              <a:rPr lang="ru-RU" sz="2400" dirty="0" err="1" smtClean="0"/>
              <a:t>кавказ</a:t>
            </a:r>
            <a:r>
              <a:rPr lang="ru-RU" sz="2400" dirty="0" smtClean="0"/>
              <a:t>. По возвращению поэту пришлось давать письменное объяснение на запрос шефа жандармов.</a:t>
            </a:r>
            <a:br>
              <a:rPr lang="ru-RU" sz="2400" dirty="0" smtClean="0"/>
            </a:br>
            <a:r>
              <a:rPr lang="ru-RU" sz="2400" dirty="0" smtClean="0"/>
              <a:t>Сложной и противоречивой была жизнь поэта второй половины 1820 – </a:t>
            </a:r>
            <a:r>
              <a:rPr lang="ru-RU" sz="2400" dirty="0" err="1" smtClean="0"/>
              <a:t>х</a:t>
            </a:r>
            <a:r>
              <a:rPr lang="ru-RU" sz="2400" dirty="0" smtClean="0"/>
              <a:t> годов. </a:t>
            </a:r>
            <a:br>
              <a:rPr lang="ru-RU" sz="2400" dirty="0" smtClean="0"/>
            </a:br>
            <a:r>
              <a:rPr lang="ru-RU" sz="2400" dirty="0" smtClean="0"/>
              <a:t>Но при всем этом главным в жизни неизменно оставалась поэзия. Творчество.</a:t>
            </a:r>
            <a:endParaRPr lang="ru-RU" sz="2400" dirty="0"/>
          </a:p>
        </p:txBody>
      </p:sp>
      <p:pic>
        <p:nvPicPr>
          <p:cNvPr id="4" name="Содержимое 3" descr="th6JW33DIJ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3573016"/>
            <a:ext cx="2666975" cy="2808311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18258"/>
          </a:xfrm>
        </p:spPr>
        <p:txBody>
          <a:bodyPr>
            <a:noAutofit/>
          </a:bodyPr>
          <a:lstStyle/>
          <a:p>
            <a:r>
              <a:rPr lang="ru-RU" sz="2400" dirty="0" smtClean="0"/>
              <a:t>6 мая 1830 года состоялась помолвка Пушкина и Гончаровой. Отец выделил им деревеньку </a:t>
            </a:r>
            <a:r>
              <a:rPr lang="ru-RU" sz="2400" dirty="0" err="1" smtClean="0"/>
              <a:t>Кистеневку</a:t>
            </a:r>
            <a:r>
              <a:rPr lang="ru-RU" sz="2400" dirty="0" smtClean="0"/>
              <a:t> с 200 душами крестьян. </a:t>
            </a:r>
            <a:br>
              <a:rPr lang="ru-RU" sz="2400" dirty="0" smtClean="0"/>
            </a:br>
            <a:r>
              <a:rPr lang="ru-RU" sz="2400" dirty="0" smtClean="0"/>
              <a:t> 18 февраля 1831 года в церкви Вознесения у </a:t>
            </a:r>
            <a:r>
              <a:rPr lang="ru-RU" sz="2400" dirty="0" err="1" smtClean="0"/>
              <a:t>Никитских</a:t>
            </a:r>
            <a:r>
              <a:rPr lang="ru-RU" sz="2400" dirty="0" smtClean="0"/>
              <a:t> ворот состоялось  венчание.</a:t>
            </a:r>
            <a:endParaRPr lang="ru-RU" sz="2400" dirty="0"/>
          </a:p>
        </p:txBody>
      </p:sp>
      <p:pic>
        <p:nvPicPr>
          <p:cNvPr id="4" name="Содержимое 3" descr="thNOZJS6F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636912"/>
            <a:ext cx="6480720" cy="3744416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 начале 1834 года в </a:t>
            </a:r>
            <a:r>
              <a:rPr lang="ru-RU" sz="3200" dirty="0" err="1" smtClean="0"/>
              <a:t>петербурге</a:t>
            </a:r>
            <a:r>
              <a:rPr lang="ru-RU" sz="3200" dirty="0" smtClean="0"/>
              <a:t> появился французский барон Дантес. Он влюбился в жену Пушкина и стал за ней усиленно ухаживать, что подавало повод многочисленным врагам поэта для сплетен.</a:t>
            </a:r>
            <a:endParaRPr lang="ru-RU" sz="3200" dirty="0"/>
          </a:p>
        </p:txBody>
      </p:sp>
      <p:pic>
        <p:nvPicPr>
          <p:cNvPr id="6" name="Содержимое 5" descr="th7N79CHG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3068960"/>
            <a:ext cx="5472608" cy="378904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314602"/>
          </a:xfrm>
        </p:spPr>
        <p:txBody>
          <a:bodyPr>
            <a:normAutofit/>
          </a:bodyPr>
          <a:lstStyle/>
          <a:p>
            <a:r>
              <a:rPr lang="ru-RU" dirty="0" smtClean="0"/>
              <a:t>Пушкин получил анонимное послание, намёк на неверность жены. Пушкин вызвал Дантеса на дуэль. Дантес вызов принял .</a:t>
            </a:r>
            <a:br>
              <a:rPr lang="ru-RU" dirty="0" smtClean="0"/>
            </a:br>
            <a:r>
              <a:rPr lang="ru-RU" dirty="0" smtClean="0"/>
              <a:t>27 января 1837 года в 5-ом часу вечера, на Черной речке состоялась дуэль. На которой </a:t>
            </a:r>
            <a:r>
              <a:rPr lang="ru-RU" dirty="0" err="1" smtClean="0"/>
              <a:t>пушкин</a:t>
            </a:r>
            <a:r>
              <a:rPr lang="ru-RU" dirty="0" smtClean="0"/>
              <a:t> был смертельно ранен в живот.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280831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Прожив 2 дня в страшных мучениях, Пушкин скончался 29 января в квартире на набережной реки Мойки. </a:t>
            </a:r>
            <a:endParaRPr lang="ru-RU" sz="3200" dirty="0"/>
          </a:p>
        </p:txBody>
      </p:sp>
      <p:pic>
        <p:nvPicPr>
          <p:cNvPr id="4" name="Содержимое 3" descr="coffi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852936"/>
            <a:ext cx="4114800" cy="36004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Умирал Пушкин так же мужественно, как жил. Позвав жену и детей, он  перекрестил их и благословил. Простился с друзьями. « Кончена жизнь. Тяжело дышать, давит», - были его последние слова.</a:t>
            </a:r>
            <a:endParaRPr lang="ru-RU" dirty="0"/>
          </a:p>
        </p:txBody>
      </p:sp>
      <p:pic>
        <p:nvPicPr>
          <p:cNvPr id="4" name="Содержимое 3" descr="th4J8BKP7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5" y="3068960"/>
            <a:ext cx="4608512" cy="3456384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Спасибо за внимание!!!</a:t>
            </a:r>
            <a:endParaRPr lang="ru-RU" dirty="0"/>
          </a:p>
        </p:txBody>
      </p:sp>
      <p:pic>
        <p:nvPicPr>
          <p:cNvPr id="4" name="Содержимое 3" descr="296279_html_69dc68e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78662" y="1600200"/>
            <a:ext cx="5824676" cy="4873625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467600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В тот же день  у императора Павла родилась внучка, в честь которой во всех церквях шли молебны и гудели колокола. Так, по случайному совпадению день рождения русского гения был ознаменован всеобщим народным ликованием.</a:t>
            </a:r>
            <a:br>
              <a:rPr lang="ru-RU" dirty="0" smtClean="0"/>
            </a:br>
            <a:r>
              <a:rPr lang="ru-RU" dirty="0" smtClean="0"/>
              <a:t>Будущего поэта крестили 8 июня в церкви Богоявления в Елохове.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1188640" y="1556792"/>
            <a:ext cx="7467600" cy="4873752"/>
          </a:xfrm>
        </p:spPr>
        <p:txBody>
          <a:bodyPr/>
          <a:lstStyle/>
          <a:p>
            <a:pPr lvl="2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Отец Пушкина Сергей Львович и мать Надежда Осиповна были дальними родственниками.</a:t>
            </a:r>
            <a:endParaRPr lang="ru-RU" sz="3200" dirty="0"/>
          </a:p>
        </p:txBody>
      </p:sp>
      <p:pic>
        <p:nvPicPr>
          <p:cNvPr id="7" name="Содержимое 6" descr="th5EK356J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3240360" cy="2597447"/>
          </a:xfrm>
        </p:spPr>
      </p:pic>
      <p:pic>
        <p:nvPicPr>
          <p:cNvPr id="8" name="Содержимое 7" descr="thNXW9RUX1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060848"/>
            <a:ext cx="3312368" cy="3024336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Семья (кроме Александра, были еще дети </a:t>
            </a:r>
            <a:r>
              <a:rPr lang="ru-RU" sz="3200" dirty="0" smtClean="0"/>
              <a:t>(</a:t>
            </a:r>
            <a:r>
              <a:rPr lang="ru-RU" sz="3200" dirty="0" smtClean="0"/>
              <a:t>Ольга </a:t>
            </a:r>
            <a:r>
              <a:rPr lang="ru-RU" sz="3200" dirty="0" smtClean="0"/>
              <a:t>и Лев</a:t>
            </a:r>
            <a:r>
              <a:rPr lang="ru-RU" sz="3200" dirty="0" smtClean="0"/>
              <a:t>). Она  </a:t>
            </a:r>
            <a:r>
              <a:rPr lang="ru-RU" sz="3200" dirty="0" smtClean="0"/>
              <a:t>принадлежала к самой образованной  части московского общества.</a:t>
            </a:r>
            <a:endParaRPr lang="ru-RU" sz="3200" dirty="0"/>
          </a:p>
        </p:txBody>
      </p:sp>
      <p:pic>
        <p:nvPicPr>
          <p:cNvPr id="5" name="Содержимое 4" descr="thKCCZGWU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3816423" cy="4104456"/>
          </a:xfrm>
        </p:spPr>
      </p:pic>
      <p:pic>
        <p:nvPicPr>
          <p:cNvPr id="6" name="Содержимое 5" descr="brother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331649" y="2348880"/>
            <a:ext cx="3535052" cy="3823320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Важную роль в жизни поэта сыграла простая женщина Арина Родионовна.</a:t>
            </a:r>
            <a:endParaRPr lang="ru-RU" sz="2800" dirty="0"/>
          </a:p>
        </p:txBody>
      </p:sp>
      <p:pic>
        <p:nvPicPr>
          <p:cNvPr id="5" name="Содержимое 4" descr="thHUGTG1Y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1907704" y="2564904"/>
            <a:ext cx="4464496" cy="324036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Арина </a:t>
            </a:r>
            <a:r>
              <a:rPr lang="ru-RU" dirty="0" err="1" smtClean="0"/>
              <a:t>родионовна</a:t>
            </a:r>
            <a:r>
              <a:rPr lang="ru-RU" dirty="0" smtClean="0"/>
              <a:t> </a:t>
            </a:r>
            <a:r>
              <a:rPr lang="ru-RU" dirty="0" err="1" smtClean="0"/>
              <a:t>яковлева</a:t>
            </a:r>
            <a:r>
              <a:rPr lang="ru-RU" dirty="0" smtClean="0"/>
              <a:t> ( 1758 – 1828)</a:t>
            </a:r>
            <a:endParaRPr lang="ru-RU" dirty="0"/>
          </a:p>
        </p:txBody>
      </p:sp>
      <p:pic>
        <p:nvPicPr>
          <p:cNvPr id="5" name="Содержимое 4" descr="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9"/>
            <a:ext cx="3528391" cy="3180754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052736"/>
            <a:ext cx="3657600" cy="51194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Огромную роль в формировании детской души сыграла его няня, простая крестьянка </a:t>
            </a:r>
            <a:r>
              <a:rPr lang="ru-RU" dirty="0" smtClean="0"/>
              <a:t>А</a:t>
            </a:r>
            <a:r>
              <a:rPr lang="ru-RU" dirty="0" smtClean="0"/>
              <a:t>рина Родионовна. Сам Александр Сергеевич ни единого разу не назвал ее по имени, только « няня». Родилась в крепостной семье. Арина было ее домашнее имя, а подлинное – Ирина или </a:t>
            </a:r>
            <a:r>
              <a:rPr lang="ru-RU" dirty="0" err="1" smtClean="0"/>
              <a:t>Иринья</a:t>
            </a:r>
            <a:r>
              <a:rPr lang="ru-RU" dirty="0" smtClean="0"/>
              <a:t>. Как крепостная крестьянка няня фамилии не имела. В документах  она названа по отцу – Родионовой, а в быту – Родионовной.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10860000" flipV="1">
            <a:off x="180354" y="1630977"/>
            <a:ext cx="3237352" cy="3959836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203848" y="332656"/>
            <a:ext cx="5328592" cy="5839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Выйдя замуж за крестьянина Матвеева она отказалась от вольной и до конца своих дней так и осталась крепостной. В семью </a:t>
            </a:r>
            <a:r>
              <a:rPr lang="ru-RU" dirty="0" smtClean="0"/>
              <a:t>П</a:t>
            </a:r>
            <a:r>
              <a:rPr lang="ru-RU" dirty="0" smtClean="0"/>
              <a:t>ушкиных попала после рождения Ольги ( стала ее кормилицей). Она вынянчила  также Александра и Льва.          « Была она настоящею представительницею русских  нянь», -  вспоминала Ольга Сергеевна.  Любовь к народному фольклору Арина Родионовна привила  маленькому Саше с самого раннего возраста. Сама она знала очень много сказок. 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th7N79CHG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3024336" cy="3528392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260648"/>
            <a:ext cx="4262192" cy="6408712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Биограф Пушкина П.В.Анненков сообщал:  « Родионовна принадлежала к типичнейшим и благороднейшим лицам русского мира. Соединение добродушия и ворчливости, нежного расположения к молодости с притворной строгостью оставили в сердце Пушкина неизгладимое впечатление… Весь сказочный мир был известен ей как нельзя короче, и передавала она его чрезвычайно оригинально». Пушкин  называл ее « мамушкой», относился к ней с теплотой и заботливостью. В 1824 – 1826 годах Арина Родионовна вместе с Пушкиным прожила в Михайловском, разделив с поэтом изгнание. 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844</TotalTime>
  <Words>791</Words>
  <Application>Microsoft Office PowerPoint</Application>
  <PresentationFormat>Экран (4:3)</PresentationFormat>
  <Paragraphs>28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Эркер</vt:lpstr>
      <vt:lpstr>Специальное оформление</vt:lpstr>
      <vt:lpstr>Презентация на тему: « Александр Сергеевич Пушкин»</vt:lpstr>
      <vt:lpstr>Александр сергеевич пушкин  родился 26мая 1799года в москве в дворянской помещичьей семье в день праздника вознесения. </vt:lpstr>
      <vt:lpstr>В тот же день  у императора Павла родилась внучка, в честь которой во всех церквях шли молебны и гудели колокола. Так, по случайному совпадению день рождения русского гения был ознаменован всеобщим народным ликованием. Будущего поэта крестили 8 июня в церкви Богоявления в Елохове.</vt:lpstr>
      <vt:lpstr>Отец Пушкина Сергей Львович и мать Надежда Осиповна были дальними родственниками.</vt:lpstr>
      <vt:lpstr>Семья (кроме Александра, были еще дети (Ольга и Лев). Она  принадлежала к самой образованной  части московского общества.</vt:lpstr>
      <vt:lpstr>Важную роль в жизни поэта сыграла простая женщина Арина Родионовна.</vt:lpstr>
      <vt:lpstr>Арина родионовна яковлева ( 1758 – 1828)</vt:lpstr>
      <vt:lpstr>Слайд 8</vt:lpstr>
      <vt:lpstr>Слайд 9</vt:lpstr>
      <vt:lpstr>Слайд 10</vt:lpstr>
      <vt:lpstr>Поговорки, пословицы, присказки не сходили у нее с языка. Няня знала особенно много сказок и передавала их как- то особенно.</vt:lpstr>
      <vt:lpstr>Именно от нее услышал Пушкин впервые и про избушку на курьих ножках, и сказку о мертвой царевне и семи богатырях.</vt:lpstr>
      <vt:lpstr>Пушкин в последний раз видел няню в Михайловском, 14 сентября 1827 года. За девять месяцев до смерти.</vt:lpstr>
      <vt:lpstr>Скончалась Арина Родионовна 70 лет от роду.</vt:lpstr>
      <vt:lpstr>в  квартире пушкиных  собирались поэты, художники, музыканты.общая галломания, господствовавшая в обществе, французское воспитание в семье с французами гувернерами, доступ к прекрасным библиотекам отца формировали ум и детскую душу пушкина.</vt:lpstr>
      <vt:lpstr>В 12 лет, получив начатки домашнего воспитания, Александр был отвезен учиться в Царскосельский Лицей под петербургом, место где располагалась резиденция русских царей. свои первые стихи поэт пишет на французском языке. Его прозвище в Лицее было « француз». </vt:lpstr>
      <vt:lpstr>После окончания Лицея и тяжелой болезни Пушкин приезжал в имение матери  с.Михайловское. Там были написаны стихотворения « Деревня», « Домовому», « Чаадаеву», поэма « Руслан и Людмила».</vt:lpstr>
      <vt:lpstr>В Михайловском  было создано около 100 произведений поэта .  Здесь, на отчей земле, Пушкин получил импульс всему творчеству в дальнейшем. Друзья считали Михайловское поэтической родиной Пушкина.</vt:lpstr>
      <vt:lpstr>В мае 1829 года он посватался в Москве к юной красавице Наталии Николаевне Гончаровой.</vt:lpstr>
      <vt:lpstr>Получив неопределённыё ответ, он без разрешения властей сразу самовольно уехал на кавказ. По возвращению поэту пришлось давать письменное объяснение на запрос шефа жандармов. Сложной и противоречивой была жизнь поэта второй половины 1820 – х годов.  Но при всем этом главным в жизни неизменно оставалась поэзия. Творчество.</vt:lpstr>
      <vt:lpstr>6 мая 1830 года состоялась помолвка Пушкина и Гончаровой. Отец выделил им деревеньку Кистеневку с 200 душами крестьян.   18 февраля 1831 года в церкви Вознесения у Никитских ворот состоялось  венчание.</vt:lpstr>
      <vt:lpstr>В начале 1834 года в петербурге появился французский барон Дантес. Он влюбился в жену Пушкина и стал за ней усиленно ухаживать, что подавало повод многочисленным врагам поэта для сплетен.</vt:lpstr>
      <vt:lpstr>Пушкин получил анонимное послание, намёк на неверность жены. Пушкин вызвал Дантеса на дуэль. Дантес вызов принял . 27 января 1837 года в 5-ом часу вечера, на Черной речке состоялась дуэль. На которой пушкин был смертельно ранен в живот.</vt:lpstr>
      <vt:lpstr>Прожив 2 дня в страшных мучениях, Пушкин скончался 29 января в квартире на набережной реки Мойки. </vt:lpstr>
      <vt:lpstr>Умирал Пушкин так же мужественно, как жил. Позвав жену и детей, он  перекрестил их и благословил. Простился с друзьями. « Кончена жизнь. Тяжело дышать, давит», - были его последние слова.</vt:lpstr>
      <vt:lpstr>         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речи  </dc:title>
  <dc:creator>игорь</dc:creator>
  <cp:lastModifiedBy>user</cp:lastModifiedBy>
  <cp:revision>27</cp:revision>
  <dcterms:created xsi:type="dcterms:W3CDTF">2013-01-24T14:45:32Z</dcterms:created>
  <dcterms:modified xsi:type="dcterms:W3CDTF">2014-01-28T11:25:46Z</dcterms:modified>
</cp:coreProperties>
</file>