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"/>
  </p:notesMasterIdLst>
  <p:sldIdLst>
    <p:sldId id="256" r:id="rId2"/>
    <p:sldId id="258" r:id="rId3"/>
    <p:sldId id="260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3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3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056EB-C104-4C0E-96E2-11A6A372B517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927FA-EA5C-4062-B563-0A320718A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48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927FA-EA5C-4062-B563-0A320718ACC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843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927FA-EA5C-4062-B563-0A320718ACC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705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3.jpeg"/><Relationship Id="rId10" Type="http://schemas.openxmlformats.org/officeDocument/2006/relationships/image" Target="../media/image23.jpeg"/><Relationship Id="rId4" Type="http://schemas.openxmlformats.org/officeDocument/2006/relationships/image" Target="../media/image12.jpe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.1september.ru/?from=festival" TargetMode="External"/><Relationship Id="rId2" Type="http://schemas.openxmlformats.org/officeDocument/2006/relationships/hyperlink" Target="http://shkola.edu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User\Documents\сказки\0_832ad_2a09d89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5427" y="1964404"/>
            <a:ext cx="1346739" cy="14745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4442" y="143441"/>
            <a:ext cx="5105400" cy="2868168"/>
          </a:xfrm>
        </p:spPr>
        <p:txBody>
          <a:bodyPr/>
          <a:lstStyle/>
          <a:p>
            <a:r>
              <a:rPr lang="ru-RU" sz="5400" dirty="0" smtClean="0"/>
              <a:t>Викторина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18894" y="2943383"/>
            <a:ext cx="5114778" cy="110124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Мои любимые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сказки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5" descr="C:\Users\User\Documents\сказки\dlshg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1705" y="5286388"/>
            <a:ext cx="1259385" cy="1368000"/>
          </a:xfrm>
          <a:prstGeom prst="rect">
            <a:avLst/>
          </a:prstGeom>
          <a:noFill/>
        </p:spPr>
      </p:pic>
      <p:pic>
        <p:nvPicPr>
          <p:cNvPr id="5" name="Picture 9" descr="C:\Users\User\Documents\сказки\snezhnaya korole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5543" y="409211"/>
            <a:ext cx="2188087" cy="1584176"/>
          </a:xfrm>
          <a:prstGeom prst="rect">
            <a:avLst/>
          </a:prstGeom>
          <a:noFill/>
        </p:spPr>
      </p:pic>
      <p:pic>
        <p:nvPicPr>
          <p:cNvPr id="6" name="Picture 2" descr="C:\Users\User\Documents\сказки\422372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2878" y="5286388"/>
            <a:ext cx="1853418" cy="1368000"/>
          </a:xfrm>
          <a:prstGeom prst="rect">
            <a:avLst/>
          </a:prstGeom>
          <a:noFill/>
        </p:spPr>
      </p:pic>
      <p:pic>
        <p:nvPicPr>
          <p:cNvPr id="7" name="Picture 8" descr="C:\Users\User\Documents\сказки\pril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6696" y="4030559"/>
            <a:ext cx="1546141" cy="2040907"/>
          </a:xfrm>
          <a:prstGeom prst="rect">
            <a:avLst/>
          </a:prstGeom>
          <a:noFill/>
        </p:spPr>
      </p:pic>
      <p:pic>
        <p:nvPicPr>
          <p:cNvPr id="8" name="Picture 10" descr="C:\Users\User\Documents\сказки\x_7699e26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3850" y="2191777"/>
            <a:ext cx="1852123" cy="1540966"/>
          </a:xfrm>
          <a:prstGeom prst="rect">
            <a:avLst/>
          </a:prstGeom>
          <a:noFill/>
        </p:spPr>
      </p:pic>
      <p:pic>
        <p:nvPicPr>
          <p:cNvPr id="9" name="Picture 4" descr="C:\Users\User\Documents\сказки\040108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658" y="407368"/>
            <a:ext cx="2065971" cy="1503259"/>
          </a:xfrm>
          <a:prstGeom prst="rect">
            <a:avLst/>
          </a:prstGeom>
          <a:noFill/>
        </p:spPr>
      </p:pic>
      <p:pic>
        <p:nvPicPr>
          <p:cNvPr id="10" name="Picture 6" descr="C:\Users\User\Documents\сказки\i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71397" y="407368"/>
            <a:ext cx="936104" cy="1221005"/>
          </a:xfrm>
          <a:prstGeom prst="rect">
            <a:avLst/>
          </a:prstGeom>
          <a:noFill/>
        </p:spPr>
      </p:pic>
      <p:pic>
        <p:nvPicPr>
          <p:cNvPr id="12" name="Picture 3" descr="C:\Users\User\Documents\сказки\189fe7d94de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80097" y="407368"/>
            <a:ext cx="1658506" cy="1335421"/>
          </a:xfrm>
          <a:prstGeom prst="rect">
            <a:avLst/>
          </a:prstGeom>
          <a:noFill/>
        </p:spPr>
      </p:pic>
      <p:pic>
        <p:nvPicPr>
          <p:cNvPr id="13" name="Picture 7" descr="C:\Users\User\Documents\сказки\krasn_sh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84052" y="5286388"/>
            <a:ext cx="1825145" cy="136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863191" y="3732743"/>
            <a:ext cx="46440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        ГБОУ гимназия №426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75000"/>
                  </a:schemeClr>
                </a:solidFill>
              </a:rPr>
              <a:t>Петродворцового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 района Санкт-Петербурга 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    учитель начальных классов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  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Кейм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Светлана Викторовна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Pictures\14fe154adf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7941" y="357166"/>
            <a:ext cx="1385112" cy="1831272"/>
          </a:xfrm>
          <a:prstGeom prst="rect">
            <a:avLst/>
          </a:prstGeom>
          <a:noFill/>
        </p:spPr>
      </p:pic>
      <p:pic>
        <p:nvPicPr>
          <p:cNvPr id="1031" name="Picture 7" descr="C:\Users\User\Pictures\219540_Raskraska_Dyujmovoch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6124"/>
            <a:ext cx="1214414" cy="1875836"/>
          </a:xfrm>
          <a:prstGeom prst="rect">
            <a:avLst/>
          </a:prstGeom>
          <a:noFill/>
        </p:spPr>
      </p:pic>
      <p:pic>
        <p:nvPicPr>
          <p:cNvPr id="1032" name="Picture 8" descr="C:\Users\User\Pictures\1307529985_vp01.jpg"/>
          <p:cNvPicPr>
            <a:picLocks noChangeAspect="1" noChangeArrowheads="1"/>
          </p:cNvPicPr>
          <p:nvPr/>
        </p:nvPicPr>
        <p:blipFill>
          <a:blip r:embed="rId5" cstate="print"/>
          <a:srcRect t="8459"/>
          <a:stretch>
            <a:fillRect/>
          </a:stretch>
        </p:blipFill>
        <p:spPr bwMode="auto">
          <a:xfrm>
            <a:off x="0" y="1428736"/>
            <a:ext cx="1357290" cy="1853581"/>
          </a:xfrm>
          <a:prstGeom prst="rect">
            <a:avLst/>
          </a:prstGeom>
          <a:noFill/>
        </p:spPr>
      </p:pic>
      <p:pic>
        <p:nvPicPr>
          <p:cNvPr id="1033" name="Picture 9" descr="C:\Users\User\Pictures\ccfe4e83ce5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214950"/>
            <a:ext cx="1410284" cy="1643050"/>
          </a:xfrm>
          <a:prstGeom prst="rect">
            <a:avLst/>
          </a:prstGeom>
          <a:noFill/>
        </p:spPr>
      </p:pic>
      <p:pic>
        <p:nvPicPr>
          <p:cNvPr id="1035" name="Picture 11" descr="C:\Users\User\Pictures\img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2258" y="4643446"/>
            <a:ext cx="1313944" cy="1635057"/>
          </a:xfrm>
          <a:prstGeom prst="rect">
            <a:avLst/>
          </a:prstGeom>
          <a:noFill/>
        </p:spPr>
      </p:pic>
      <p:pic>
        <p:nvPicPr>
          <p:cNvPr id="1036" name="Picture 12" descr="C:\Users\User\Pictures\malysh-i-karlson-2.jpg"/>
          <p:cNvPicPr>
            <a:picLocks noChangeAspect="1" noChangeArrowheads="1"/>
          </p:cNvPicPr>
          <p:nvPr/>
        </p:nvPicPr>
        <p:blipFill>
          <a:blip r:embed="rId8" cstate="print"/>
          <a:srcRect t="10914" r="3594"/>
          <a:stretch>
            <a:fillRect/>
          </a:stretch>
        </p:blipFill>
        <p:spPr bwMode="auto">
          <a:xfrm>
            <a:off x="6715140" y="2500306"/>
            <a:ext cx="1404947" cy="1947401"/>
          </a:xfrm>
          <a:prstGeom prst="rect">
            <a:avLst/>
          </a:prstGeom>
          <a:noFill/>
        </p:spPr>
      </p:pic>
      <p:pic>
        <p:nvPicPr>
          <p:cNvPr id="1037" name="Picture 13" descr="C:\Users\User\Documents\сказки\post-2725-1169287312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91464" y="1048600"/>
            <a:ext cx="4135203" cy="4135202"/>
          </a:xfrm>
          <a:prstGeom prst="rect">
            <a:avLst/>
          </a:prstGeom>
          <a:noFill/>
        </p:spPr>
      </p:pic>
      <p:sp>
        <p:nvSpPr>
          <p:cNvPr id="13" name="Полилиния 12"/>
          <p:cNvSpPr/>
          <p:nvPr/>
        </p:nvSpPr>
        <p:spPr>
          <a:xfrm rot="568476">
            <a:off x="2383224" y="714356"/>
            <a:ext cx="1986286" cy="2431647"/>
          </a:xfrm>
          <a:custGeom>
            <a:avLst/>
            <a:gdLst>
              <a:gd name="connsiteX0" fmla="*/ 1913206 w 2098431"/>
              <a:gd name="connsiteY0" fmla="*/ 2848707 h 3031587"/>
              <a:gd name="connsiteX1" fmla="*/ 182880 w 2098431"/>
              <a:gd name="connsiteY1" fmla="*/ 1441938 h 3031587"/>
              <a:gd name="connsiteX2" fmla="*/ 815926 w 2098431"/>
              <a:gd name="connsiteY2" fmla="*/ 640079 h 3031587"/>
              <a:gd name="connsiteX3" fmla="*/ 914400 w 2098431"/>
              <a:gd name="connsiteY3" fmla="*/ 766689 h 3031587"/>
              <a:gd name="connsiteX4" fmla="*/ 1294228 w 2098431"/>
              <a:gd name="connsiteY4" fmla="*/ 344658 h 3031587"/>
              <a:gd name="connsiteX5" fmla="*/ 1913206 w 2098431"/>
              <a:gd name="connsiteY5" fmla="*/ 2848707 h 303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8431" h="3031587">
                <a:moveTo>
                  <a:pt x="1913206" y="2848707"/>
                </a:moveTo>
                <a:cubicBezTo>
                  <a:pt x="1727981" y="3031587"/>
                  <a:pt x="365760" y="1810043"/>
                  <a:pt x="182880" y="1441938"/>
                </a:cubicBezTo>
                <a:cubicBezTo>
                  <a:pt x="0" y="1073833"/>
                  <a:pt x="694006" y="752620"/>
                  <a:pt x="815926" y="640079"/>
                </a:cubicBezTo>
                <a:cubicBezTo>
                  <a:pt x="937846" y="527538"/>
                  <a:pt x="834683" y="815926"/>
                  <a:pt x="914400" y="766689"/>
                </a:cubicBezTo>
                <a:cubicBezTo>
                  <a:pt x="994117" y="717452"/>
                  <a:pt x="1130105" y="0"/>
                  <a:pt x="1294228" y="344658"/>
                </a:cubicBezTo>
                <a:cubicBezTo>
                  <a:pt x="1458351" y="689316"/>
                  <a:pt x="2098431" y="2665827"/>
                  <a:pt x="1913206" y="2848707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14" name="Полилиния 13"/>
          <p:cNvSpPr/>
          <p:nvPr/>
        </p:nvSpPr>
        <p:spPr>
          <a:xfrm>
            <a:off x="3940586" y="926509"/>
            <a:ext cx="1795245" cy="2197846"/>
          </a:xfrm>
          <a:custGeom>
            <a:avLst/>
            <a:gdLst>
              <a:gd name="connsiteX0" fmla="*/ 328246 w 2175802"/>
              <a:gd name="connsiteY0" fmla="*/ 2567354 h 2581422"/>
              <a:gd name="connsiteX1" fmla="*/ 187569 w 2175802"/>
              <a:gd name="connsiteY1" fmla="*/ 344658 h 2581422"/>
              <a:gd name="connsiteX2" fmla="*/ 1453661 w 2175802"/>
              <a:gd name="connsiteY2" fmla="*/ 499403 h 2581422"/>
              <a:gd name="connsiteX3" fmla="*/ 1988233 w 2175802"/>
              <a:gd name="connsiteY3" fmla="*/ 429064 h 2581422"/>
              <a:gd name="connsiteX4" fmla="*/ 328246 w 2175802"/>
              <a:gd name="connsiteY4" fmla="*/ 2567354 h 258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5802" h="2581422">
                <a:moveTo>
                  <a:pt x="328246" y="2567354"/>
                </a:moveTo>
                <a:cubicBezTo>
                  <a:pt x="28135" y="2553286"/>
                  <a:pt x="0" y="689316"/>
                  <a:pt x="187569" y="344658"/>
                </a:cubicBezTo>
                <a:cubicBezTo>
                  <a:pt x="375138" y="0"/>
                  <a:pt x="1153550" y="485335"/>
                  <a:pt x="1453661" y="499403"/>
                </a:cubicBezTo>
                <a:cubicBezTo>
                  <a:pt x="1753772" y="513471"/>
                  <a:pt x="2175802" y="79716"/>
                  <a:pt x="1988233" y="429064"/>
                </a:cubicBezTo>
                <a:cubicBezTo>
                  <a:pt x="1800664" y="778412"/>
                  <a:pt x="628357" y="2581422"/>
                  <a:pt x="328246" y="2567354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</a:t>
            </a:r>
            <a:endParaRPr lang="ru-RU" sz="3200" dirty="0"/>
          </a:p>
        </p:txBody>
      </p:sp>
      <p:sp>
        <p:nvSpPr>
          <p:cNvPr id="22" name="Полилиния 21"/>
          <p:cNvSpPr/>
          <p:nvPr/>
        </p:nvSpPr>
        <p:spPr>
          <a:xfrm>
            <a:off x="3991879" y="2926924"/>
            <a:ext cx="2410757" cy="2103000"/>
          </a:xfrm>
          <a:custGeom>
            <a:avLst/>
            <a:gdLst>
              <a:gd name="connsiteX0" fmla="*/ 159434 w 2827606"/>
              <a:gd name="connsiteY0" fmla="*/ 257908 h 2682241"/>
              <a:gd name="connsiteX1" fmla="*/ 2522806 w 2827606"/>
              <a:gd name="connsiteY1" fmla="*/ 876887 h 2682241"/>
              <a:gd name="connsiteX2" fmla="*/ 1988234 w 2827606"/>
              <a:gd name="connsiteY2" fmla="*/ 1819422 h 2682241"/>
              <a:gd name="connsiteX3" fmla="*/ 1566203 w 2827606"/>
              <a:gd name="connsiteY3" fmla="*/ 2424333 h 2682241"/>
              <a:gd name="connsiteX4" fmla="*/ 159434 w 2827606"/>
              <a:gd name="connsiteY4" fmla="*/ 257908 h 268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7606" h="2682241">
                <a:moveTo>
                  <a:pt x="159434" y="257908"/>
                </a:moveTo>
                <a:cubicBezTo>
                  <a:pt x="318868" y="0"/>
                  <a:pt x="2218006" y="616635"/>
                  <a:pt x="2522806" y="876887"/>
                </a:cubicBezTo>
                <a:cubicBezTo>
                  <a:pt x="2827606" y="1137139"/>
                  <a:pt x="2147668" y="1561514"/>
                  <a:pt x="1988234" y="1819422"/>
                </a:cubicBezTo>
                <a:cubicBezTo>
                  <a:pt x="1828800" y="2077330"/>
                  <a:pt x="1871003" y="2682241"/>
                  <a:pt x="1566203" y="2424333"/>
                </a:cubicBezTo>
                <a:cubicBezTo>
                  <a:pt x="1261403" y="2166425"/>
                  <a:pt x="0" y="515816"/>
                  <a:pt x="159434" y="257908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5</a:t>
            </a:r>
            <a:endParaRPr lang="ru-RU" sz="3200" dirty="0"/>
          </a:p>
        </p:txBody>
      </p:sp>
      <p:sp>
        <p:nvSpPr>
          <p:cNvPr id="25" name="Полилиния 24"/>
          <p:cNvSpPr/>
          <p:nvPr/>
        </p:nvSpPr>
        <p:spPr>
          <a:xfrm>
            <a:off x="1735000" y="3080802"/>
            <a:ext cx="2513342" cy="1795244"/>
          </a:xfrm>
          <a:custGeom>
            <a:avLst/>
            <a:gdLst>
              <a:gd name="connsiteX0" fmla="*/ 2719754 w 2984695"/>
              <a:gd name="connsiteY0" fmla="*/ 189914 h 2562665"/>
              <a:gd name="connsiteX1" fmla="*/ 300111 w 2984695"/>
              <a:gd name="connsiteY1" fmla="*/ 1174653 h 2562665"/>
              <a:gd name="connsiteX2" fmla="*/ 919089 w 2984695"/>
              <a:gd name="connsiteY2" fmla="*/ 1723293 h 2562665"/>
              <a:gd name="connsiteX3" fmla="*/ 1889760 w 2984695"/>
              <a:gd name="connsiteY3" fmla="*/ 2314136 h 2562665"/>
              <a:gd name="connsiteX4" fmla="*/ 2719754 w 2984695"/>
              <a:gd name="connsiteY4" fmla="*/ 189914 h 2562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4695" h="2562665">
                <a:moveTo>
                  <a:pt x="2719754" y="189914"/>
                </a:moveTo>
                <a:cubicBezTo>
                  <a:pt x="2454813" y="0"/>
                  <a:pt x="600222" y="919090"/>
                  <a:pt x="300111" y="1174653"/>
                </a:cubicBezTo>
                <a:cubicBezTo>
                  <a:pt x="0" y="1430216"/>
                  <a:pt x="654148" y="1533379"/>
                  <a:pt x="919089" y="1723293"/>
                </a:cubicBezTo>
                <a:cubicBezTo>
                  <a:pt x="1184030" y="1913207"/>
                  <a:pt x="1591994" y="2562665"/>
                  <a:pt x="1889760" y="2314136"/>
                </a:cubicBezTo>
                <a:cubicBezTo>
                  <a:pt x="2187526" y="2065607"/>
                  <a:pt x="2984695" y="379828"/>
                  <a:pt x="2719754" y="189914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7</a:t>
            </a:r>
            <a:endParaRPr lang="ru-RU" sz="3200" dirty="0"/>
          </a:p>
        </p:txBody>
      </p:sp>
      <p:sp>
        <p:nvSpPr>
          <p:cNvPr id="27" name="Полилиния 26"/>
          <p:cNvSpPr/>
          <p:nvPr/>
        </p:nvSpPr>
        <p:spPr>
          <a:xfrm>
            <a:off x="3530245" y="3183388"/>
            <a:ext cx="1436196" cy="2103000"/>
          </a:xfrm>
          <a:custGeom>
            <a:avLst/>
            <a:gdLst>
              <a:gd name="connsiteX0" fmla="*/ 815926 w 1922585"/>
              <a:gd name="connsiteY0" fmla="*/ 44548 h 2890911"/>
              <a:gd name="connsiteX1" fmla="*/ 1899139 w 1922585"/>
              <a:gd name="connsiteY1" fmla="*/ 2210973 h 2890911"/>
              <a:gd name="connsiteX2" fmla="*/ 675249 w 1922585"/>
              <a:gd name="connsiteY2" fmla="*/ 2506394 h 2890911"/>
              <a:gd name="connsiteX3" fmla="*/ 28135 w 1922585"/>
              <a:gd name="connsiteY3" fmla="*/ 2478259 h 2890911"/>
              <a:gd name="connsiteX4" fmla="*/ 815926 w 1922585"/>
              <a:gd name="connsiteY4" fmla="*/ 44548 h 289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2585" h="2890911">
                <a:moveTo>
                  <a:pt x="815926" y="44548"/>
                </a:moveTo>
                <a:cubicBezTo>
                  <a:pt x="1127760" y="0"/>
                  <a:pt x="1922585" y="1800665"/>
                  <a:pt x="1899139" y="2210973"/>
                </a:cubicBezTo>
                <a:cubicBezTo>
                  <a:pt x="1875693" y="2621281"/>
                  <a:pt x="987083" y="2461846"/>
                  <a:pt x="675249" y="2506394"/>
                </a:cubicBezTo>
                <a:cubicBezTo>
                  <a:pt x="363415" y="2550942"/>
                  <a:pt x="0" y="2890911"/>
                  <a:pt x="28135" y="2478259"/>
                </a:cubicBezTo>
                <a:cubicBezTo>
                  <a:pt x="56270" y="2065607"/>
                  <a:pt x="504092" y="89096"/>
                  <a:pt x="815926" y="44548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6</a:t>
            </a:r>
            <a:endParaRPr lang="ru-RU" sz="3200" dirty="0"/>
          </a:p>
        </p:txBody>
      </p:sp>
      <p:sp>
        <p:nvSpPr>
          <p:cNvPr id="32" name="Полилиния 31"/>
          <p:cNvSpPr/>
          <p:nvPr/>
        </p:nvSpPr>
        <p:spPr>
          <a:xfrm>
            <a:off x="4197050" y="1644607"/>
            <a:ext cx="2359464" cy="1726392"/>
          </a:xfrm>
          <a:custGeom>
            <a:avLst/>
            <a:gdLst>
              <a:gd name="connsiteX0" fmla="*/ 105508 w 2963594"/>
              <a:gd name="connsiteY0" fmla="*/ 1516966 h 1847557"/>
              <a:gd name="connsiteX1" fmla="*/ 2581422 w 2963594"/>
              <a:gd name="connsiteY1" fmla="*/ 1756117 h 1847557"/>
              <a:gd name="connsiteX2" fmla="*/ 2398542 w 2963594"/>
              <a:gd name="connsiteY2" fmla="*/ 968326 h 1847557"/>
              <a:gd name="connsiteX3" fmla="*/ 1948376 w 2963594"/>
              <a:gd name="connsiteY3" fmla="*/ 96129 h 1847557"/>
              <a:gd name="connsiteX4" fmla="*/ 105508 w 2963594"/>
              <a:gd name="connsiteY4" fmla="*/ 1516966 h 184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3594" h="1847557">
                <a:moveTo>
                  <a:pt x="105508" y="1516966"/>
                </a:moveTo>
                <a:cubicBezTo>
                  <a:pt x="211016" y="1793631"/>
                  <a:pt x="2199250" y="1847557"/>
                  <a:pt x="2581422" y="1756117"/>
                </a:cubicBezTo>
                <a:cubicBezTo>
                  <a:pt x="2963594" y="1664677"/>
                  <a:pt x="2504050" y="1244991"/>
                  <a:pt x="2398542" y="968326"/>
                </a:cubicBezTo>
                <a:cubicBezTo>
                  <a:pt x="2293034" y="691661"/>
                  <a:pt x="2330548" y="0"/>
                  <a:pt x="1948376" y="96129"/>
                </a:cubicBezTo>
                <a:cubicBezTo>
                  <a:pt x="1566204" y="192258"/>
                  <a:pt x="0" y="1240301"/>
                  <a:pt x="105508" y="1516966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4</a:t>
            </a:r>
            <a:endParaRPr lang="ru-RU" sz="3200" dirty="0"/>
          </a:p>
        </p:txBody>
      </p:sp>
      <p:sp>
        <p:nvSpPr>
          <p:cNvPr id="33" name="Полилиния 32"/>
          <p:cNvSpPr/>
          <p:nvPr/>
        </p:nvSpPr>
        <p:spPr>
          <a:xfrm>
            <a:off x="1888878" y="1952363"/>
            <a:ext cx="2000415" cy="1743952"/>
          </a:xfrm>
          <a:custGeom>
            <a:avLst/>
            <a:gdLst>
              <a:gd name="connsiteX0" fmla="*/ 2651759 w 2670516"/>
              <a:gd name="connsiteY0" fmla="*/ 1327053 h 2006992"/>
              <a:gd name="connsiteX1" fmla="*/ 513470 w 2670516"/>
              <a:gd name="connsiteY1" fmla="*/ 75028 h 2006992"/>
              <a:gd name="connsiteX2" fmla="*/ 260252 w 2670516"/>
              <a:gd name="connsiteY2" fmla="*/ 876887 h 2006992"/>
              <a:gd name="connsiteX3" fmla="*/ 400929 w 2670516"/>
              <a:gd name="connsiteY3" fmla="*/ 1931964 h 2006992"/>
              <a:gd name="connsiteX4" fmla="*/ 2651759 w 2670516"/>
              <a:gd name="connsiteY4" fmla="*/ 1327053 h 200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0516" h="2006992">
                <a:moveTo>
                  <a:pt x="2651759" y="1327053"/>
                </a:moveTo>
                <a:cubicBezTo>
                  <a:pt x="2670516" y="1017564"/>
                  <a:pt x="912054" y="150056"/>
                  <a:pt x="513470" y="75028"/>
                </a:cubicBezTo>
                <a:cubicBezTo>
                  <a:pt x="114886" y="0"/>
                  <a:pt x="279009" y="567398"/>
                  <a:pt x="260252" y="876887"/>
                </a:cubicBezTo>
                <a:cubicBezTo>
                  <a:pt x="241495" y="1186376"/>
                  <a:pt x="0" y="1856936"/>
                  <a:pt x="400929" y="1931964"/>
                </a:cubicBezTo>
                <a:cubicBezTo>
                  <a:pt x="801858" y="2006992"/>
                  <a:pt x="2633002" y="1636542"/>
                  <a:pt x="2651759" y="1327053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38" name="Овал 37"/>
          <p:cNvSpPr/>
          <p:nvPr/>
        </p:nvSpPr>
        <p:spPr>
          <a:xfrm>
            <a:off x="3592388" y="2643182"/>
            <a:ext cx="1008112" cy="86409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2174646" y="5572140"/>
            <a:ext cx="440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Сказочный зверь неизвестной породы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85918" y="5500702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Главный герой сказки – красивый и в меру упитанный мужчина в расцвете сил.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27218" y="16973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714480" y="5429264"/>
            <a:ext cx="528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chemeClr val="accent3"/>
                </a:solidFill>
              </a:rPr>
              <a:t>Появилась девочка в чашечке цветка </a:t>
            </a:r>
          </a:p>
          <a:p>
            <a:r>
              <a:rPr lang="ru-RU" dirty="0" smtClean="0">
                <a:solidFill>
                  <a:schemeClr val="accent3"/>
                </a:solidFill>
              </a:rPr>
              <a:t>И  была та девочка чуть больше ноготка. </a:t>
            </a:r>
          </a:p>
          <a:p>
            <a:r>
              <a:rPr lang="ru-RU" dirty="0" smtClean="0">
                <a:solidFill>
                  <a:schemeClr val="accent3"/>
                </a:solidFill>
              </a:rPr>
              <a:t>Кто читал такую книжку, знает девочку – малышку? 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59066" y="1193332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1643042" y="1409356"/>
            <a:ext cx="112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32656"/>
            <a:ext cx="6912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17456" y="5643578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Какой сказочный герой посеял деньги, думая, что вырастет денежное дерево</a:t>
            </a:r>
            <a:r>
              <a:rPr lang="en-US" dirty="0" smtClean="0">
                <a:solidFill>
                  <a:srgbClr val="FFC000"/>
                </a:solidFill>
              </a:rPr>
              <a:t>?</a:t>
            </a:r>
            <a:endParaRPr lang="ru-RU" dirty="0" smtClean="0">
              <a:solidFill>
                <a:srgbClr val="FFC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03142" y="5500702"/>
            <a:ext cx="5099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Какой сказочный герой любил похвастаться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И за это поплатился жизнью</a:t>
            </a:r>
            <a:r>
              <a:rPr lang="en-US" dirty="0" smtClean="0">
                <a:solidFill>
                  <a:srgbClr val="7030A0"/>
                </a:solidFill>
              </a:rPr>
              <a:t>? </a:t>
            </a:r>
            <a:endParaRPr lang="ru-RU" dirty="0" smtClean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46018" y="5429264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В лесу жил в избушке смешной толстячок,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С ним был неразлучен сосед – Пятачок.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Читал он </a:t>
            </a:r>
            <a:r>
              <a:rPr lang="ru-RU" dirty="0" err="1" smtClean="0">
                <a:solidFill>
                  <a:srgbClr val="00B050"/>
                </a:solidFill>
              </a:rPr>
              <a:t>вопилки</a:t>
            </a:r>
            <a:r>
              <a:rPr lang="ru-RU" dirty="0" smtClean="0">
                <a:solidFill>
                  <a:srgbClr val="00B050"/>
                </a:solidFill>
              </a:rPr>
              <a:t> приятелю вслух.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Скажите, кто он</a:t>
            </a:r>
            <a:r>
              <a:rPr lang="en-US" dirty="0" smtClean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31770" y="5500702"/>
            <a:ext cx="45384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Маленькая девочка весело бежит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По тропинке к домику, что в лесу стоит.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Нужно этой девочке к бабушке скорей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Отнести корзиночку, посланную с ней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86050" y="214290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Выбери лепесток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User\Pictures\9ad58f8f6d5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2296247" cy="13979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2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6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1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2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5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10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5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6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22" grpId="0" animBg="1"/>
      <p:bldP spid="22" grpId="1" animBg="1"/>
      <p:bldP spid="25" grpId="0" animBg="1"/>
      <p:bldP spid="27" grpId="0" animBg="1"/>
      <p:bldP spid="27" grpId="1" animBg="1"/>
      <p:bldP spid="32" grpId="0" animBg="1"/>
      <p:bldP spid="32" grpId="1" animBg="1"/>
      <p:bldP spid="33" grpId="0" animBg="1"/>
      <p:bldP spid="33" grpId="1" animBg="1"/>
      <p:bldP spid="39" grpId="0"/>
      <p:bldP spid="39" grpId="1"/>
      <p:bldP spid="40" grpId="0"/>
      <p:bldP spid="40" grpId="1"/>
      <p:bldP spid="26" grpId="0"/>
      <p:bldP spid="26" grpId="1"/>
      <p:bldP spid="35" grpId="0"/>
      <p:bldP spid="35" grpId="1"/>
      <p:bldP spid="36" grpId="0"/>
      <p:bldP spid="36" grpId="1"/>
      <p:bldP spid="30" grpId="0"/>
      <p:bldP spid="30" grpId="1"/>
      <p:bldP spid="42" grpId="0"/>
      <p:bldP spid="4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Назови авторов книг</a:t>
            </a:r>
            <a:endParaRPr lang="ru-RU" dirty="0"/>
          </a:p>
        </p:txBody>
      </p:sp>
      <p:pic>
        <p:nvPicPr>
          <p:cNvPr id="1026" name="Picture 2" descr="C:\Users\User\Pictures\9ad58f8f6d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09120"/>
            <a:ext cx="1800200" cy="1140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Pictures\14fe154adfd5.jpg"/>
          <p:cNvPicPr>
            <a:picLocks noChangeAspect="1" noChangeArrowheads="1"/>
          </p:cNvPicPr>
          <p:nvPr/>
        </p:nvPicPr>
        <p:blipFill>
          <a:blip r:embed="rId4" cstate="print"/>
          <a:srcRect l="-3043"/>
          <a:stretch>
            <a:fillRect/>
          </a:stretch>
        </p:blipFill>
        <p:spPr bwMode="auto">
          <a:xfrm>
            <a:off x="571472" y="1524486"/>
            <a:ext cx="1357322" cy="1779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User\Pictures\219540_Raskraska_Dyujmovoch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149080"/>
            <a:ext cx="1048786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User\Pictures\ccfe4e83ce5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1" y="1559822"/>
            <a:ext cx="1544999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Users\User\Pictures\1307529985_vp01.jpg"/>
          <p:cNvPicPr>
            <a:picLocks noChangeAspect="1" noChangeArrowheads="1"/>
          </p:cNvPicPr>
          <p:nvPr/>
        </p:nvPicPr>
        <p:blipFill>
          <a:blip r:embed="rId7" cstate="print"/>
          <a:srcRect t="8513"/>
          <a:stretch>
            <a:fillRect/>
          </a:stretch>
        </p:blipFill>
        <p:spPr bwMode="auto">
          <a:xfrm>
            <a:off x="3995936" y="4077072"/>
            <a:ext cx="1186951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C:\Users\User\Pictures\malysh-i-karlson-2.jpg"/>
          <p:cNvPicPr>
            <a:picLocks noChangeAspect="1" noChangeArrowheads="1"/>
          </p:cNvPicPr>
          <p:nvPr/>
        </p:nvPicPr>
        <p:blipFill>
          <a:blip r:embed="rId8" cstate="print"/>
          <a:srcRect t="11744"/>
          <a:stretch>
            <a:fillRect/>
          </a:stretch>
        </p:blipFill>
        <p:spPr bwMode="auto">
          <a:xfrm>
            <a:off x="4286248" y="1546898"/>
            <a:ext cx="1359686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3" name="Picture 9" descr="C:\Users\User\Pictures\img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6136" y="4221088"/>
            <a:ext cx="1224136" cy="1523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907704" y="5805264"/>
            <a:ext cx="170110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Г.Х. Андерсен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5805264"/>
            <a:ext cx="18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Э. Успенский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7944" y="5805264"/>
            <a:ext cx="108012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А.Милн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39752" y="3488296"/>
            <a:ext cx="122413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Ш. Перро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3488296"/>
            <a:ext cx="127791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А.Толстой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7944" y="3501008"/>
            <a:ext cx="151035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А. Линдгрен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8144" y="3488296"/>
            <a:ext cx="119776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В. Катаев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64088" y="5805264"/>
            <a:ext cx="28504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Русская народная сказка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Picture 2" descr="C:\Users\User\Downloads\5107495_Cvetik-semicvetik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144" y="1556792"/>
            <a:ext cx="1335097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1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7239000" cy="53437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Ссылки на источники в интернете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7239000" cy="484632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1"/>
                </a:solidFill>
                <a:hlinkClick r:id="rId2"/>
              </a:rPr>
              <a:t>  </a:t>
            </a:r>
            <a:r>
              <a:rPr lang="en-US" sz="2400" dirty="0" smtClean="0">
                <a:solidFill>
                  <a:schemeClr val="accent1"/>
                </a:solidFill>
                <a:hlinkClick r:id="rId2"/>
              </a:rPr>
              <a:t>http</a:t>
            </a:r>
            <a:r>
              <a:rPr lang="en-US" sz="2400" dirty="0" smtClean="0">
                <a:solidFill>
                  <a:schemeClr val="accent1"/>
                </a:solidFill>
                <a:hlinkClick r:id="rId2"/>
              </a:rPr>
              <a:t>://shkola.edu.ru/</a:t>
            </a:r>
            <a:endParaRPr lang="ru-RU" sz="2400" dirty="0" smtClean="0">
              <a:solidFill>
                <a:schemeClr val="accent1"/>
              </a:solidFill>
            </a:endParaRPr>
          </a:p>
          <a:p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844824"/>
            <a:ext cx="3812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http://images.yandex.ru/</a:t>
            </a:r>
            <a:endParaRPr lang="ru-RU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492896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hlinkClick r:id="rId3"/>
              </a:rPr>
              <a:t>http://digital.1september.ru</a:t>
            </a:r>
            <a:r>
              <a:rPr lang="en-US" sz="2400" dirty="0" smtClean="0">
                <a:hlinkClick r:id="rId3"/>
              </a:rPr>
              <a:t>/</a:t>
            </a:r>
            <a:r>
              <a:rPr lang="ru-RU" sz="2400" dirty="0" smtClean="0">
                <a:hlinkClick r:id="rId3"/>
              </a:rPr>
              <a:t> </a:t>
            </a:r>
            <a:r>
              <a:rPr lang="en-US" sz="2400" dirty="0" smtClean="0">
                <a:hlinkClick r:id="rId3"/>
              </a:rPr>
              <a:t>from=festival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3429000"/>
            <a:ext cx="3214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http://dobrochan.ru/</a:t>
            </a:r>
            <a:endParaRPr lang="ru-RU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630</TotalTime>
  <Words>198</Words>
  <Application>Microsoft Office PowerPoint</Application>
  <PresentationFormat>Экран (4:3)</PresentationFormat>
  <Paragraphs>48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Times New Roman</vt:lpstr>
      <vt:lpstr>Trebuchet MS</vt:lpstr>
      <vt:lpstr>Wingdings</vt:lpstr>
      <vt:lpstr>Wingdings 2</vt:lpstr>
      <vt:lpstr>Изящная</vt:lpstr>
      <vt:lpstr>Викторина</vt:lpstr>
      <vt:lpstr>Презентация PowerPoint</vt:lpstr>
      <vt:lpstr>Назови авторов книг</vt:lpstr>
      <vt:lpstr>Ссылки на источники в интернете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User</dc:creator>
  <cp:lastModifiedBy>Кейм Светлана</cp:lastModifiedBy>
  <cp:revision>81</cp:revision>
  <dcterms:created xsi:type="dcterms:W3CDTF">2010-08-21T10:25:12Z</dcterms:created>
  <dcterms:modified xsi:type="dcterms:W3CDTF">2015-09-25T17:47:49Z</dcterms:modified>
</cp:coreProperties>
</file>