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131AD79-FEA4-45C6-8B4F-5E2EF8E589A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BFEB3A-A175-4FFE-BD03-726CC85ED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AD79-FEA4-45C6-8B4F-5E2EF8E589A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EB3A-A175-4FFE-BD03-726CC85ED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AD79-FEA4-45C6-8B4F-5E2EF8E589A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EB3A-A175-4FFE-BD03-726CC85ED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31AD79-FEA4-45C6-8B4F-5E2EF8E589A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BFEB3A-A175-4FFE-BD03-726CC85EDA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31AD79-FEA4-45C6-8B4F-5E2EF8E589A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BFEB3A-A175-4FFE-BD03-726CC85ED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AD79-FEA4-45C6-8B4F-5E2EF8E589A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EB3A-A175-4FFE-BD03-726CC85EDA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AD79-FEA4-45C6-8B4F-5E2EF8E589A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EB3A-A175-4FFE-BD03-726CC85EDA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31AD79-FEA4-45C6-8B4F-5E2EF8E589A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BFEB3A-A175-4FFE-BD03-726CC85EDA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AD79-FEA4-45C6-8B4F-5E2EF8E589A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EB3A-A175-4FFE-BD03-726CC85ED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31AD79-FEA4-45C6-8B4F-5E2EF8E589A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BFEB3A-A175-4FFE-BD03-726CC85EDA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31AD79-FEA4-45C6-8B4F-5E2EF8E589A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BFEB3A-A175-4FFE-BD03-726CC85EDA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31AD79-FEA4-45C6-8B4F-5E2EF8E589A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BFEB3A-A175-4FFE-BD03-726CC85ED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Реализация технологии экологического образования дошкольников во взаимодействии с семьями воспитанников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>
              <a:defRPr/>
            </a:pPr>
            <a:r>
              <a:rPr lang="ru-RU" dirty="0" smtClean="0"/>
              <a:t>Воспитатель </a:t>
            </a:r>
          </a:p>
          <a:p>
            <a:pPr algn="r">
              <a:defRPr/>
            </a:pPr>
            <a:r>
              <a:rPr lang="ru-RU" dirty="0" smtClean="0"/>
              <a:t>Гасенко Надежда Васильевна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000" b="1" dirty="0" smtClean="0"/>
              <a:t>Большую роль в формировании гуманно - ценностного отношения к природе играет экологический театр.</a:t>
            </a:r>
            <a:r>
              <a:rPr lang="ru-RU" sz="4000" dirty="0" smtClean="0"/>
              <a:t> </a:t>
            </a:r>
            <a:endParaRPr lang="ru-RU" sz="2000" dirty="0"/>
          </a:p>
        </p:txBody>
      </p:sp>
      <p:pic>
        <p:nvPicPr>
          <p:cNvPr id="1026" name="Picture 2" descr="C:\Users\детсад\Pictures\театр эк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lum contrast="10000"/>
          </a:blip>
          <a:stretch>
            <a:fillRect/>
          </a:stretch>
        </p:blipFill>
        <p:spPr bwMode="auto">
          <a:xfrm>
            <a:off x="857224" y="1142984"/>
            <a:ext cx="6357982" cy="4425556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4282" y="5757850"/>
            <a:ext cx="7929618" cy="95729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Восприятие </a:t>
            </a:r>
            <a:r>
              <a:rPr lang="ru-RU" dirty="0" smtClean="0"/>
              <a:t>художественных произведений дошкольниками о природе через театрализованную деятельность характеризуется непосредственным эмоциональным сопереживанием к живым существам, отзывчивостью на их состояние.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Прогулки-походы стали эмоционально значимыми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b="1" dirty="0" smtClean="0"/>
              <a:t>в </a:t>
            </a:r>
            <a:r>
              <a:rPr lang="ru-RU" sz="2000" b="1" dirty="0"/>
              <a:t>жизни детей.</a:t>
            </a:r>
          </a:p>
        </p:txBody>
      </p:sp>
      <p:pic>
        <p:nvPicPr>
          <p:cNvPr id="5" name="Picture 5" descr="S730289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99592" y="908720"/>
            <a:ext cx="6480720" cy="4860540"/>
          </a:xfr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5786454"/>
            <a:ext cx="8321578" cy="9286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1600" dirty="0" smtClean="0"/>
              <a:t>Любовь к живому - это не стремление скорее взять себе, сжать в ладони, а созерцание красоты окружающего, ощущение запахов в природе, восприятие мелодий ее звуков, помощь живому.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838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поход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1560" y="332656"/>
            <a:ext cx="7526319" cy="5040561"/>
          </a:xfrm>
        </p:spPr>
      </p:pic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4" y="5500702"/>
            <a:ext cx="7676356" cy="9286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000" dirty="0"/>
              <a:t>Переживания чувство удовлетворения от экологически правильного общения с природой совместно с родителями побуждает к единению и согласию с живущим  рядом окружающим миром.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58246" cy="3857652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Экологическое воспитание и образование детей – чрезвычайно актуальная проблема настоящего времени: только экологическое мировоззрение, экологическая культура ныне живущих людей могут вывести планету и человечество из того катастрофического состояния, в котором они пребывают.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57200" y="4714884"/>
            <a:ext cx="7615262" cy="185738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Давыдова О.И. и др. Работа с родителями в </a:t>
            </a:r>
            <a:r>
              <a:rPr lang="ru-RU" dirty="0" smtClean="0"/>
              <a:t>ДОУ. М.,2005</a:t>
            </a:r>
            <a:endParaRPr lang="ru-RU" dirty="0" smtClean="0"/>
          </a:p>
          <a:p>
            <a:r>
              <a:rPr lang="ru-RU" dirty="0" smtClean="0"/>
              <a:t>Доронова Т.Н. Взаимодействие дошкольного учреждения с родителями. </a:t>
            </a:r>
            <a:r>
              <a:rPr lang="ru-RU" dirty="0" smtClean="0"/>
              <a:t>М., 2002</a:t>
            </a:r>
            <a:endParaRPr lang="ru-RU" dirty="0" smtClean="0"/>
          </a:p>
          <a:p>
            <a:pPr lvl="0"/>
            <a:r>
              <a:rPr lang="ru-RU" dirty="0" smtClean="0"/>
              <a:t>Евдокимова </a:t>
            </a:r>
            <a:r>
              <a:rPr lang="ru-RU" dirty="0" smtClean="0"/>
              <a:t>Е.С. педагогическая поддержка семьи в воспитании </a:t>
            </a:r>
            <a:r>
              <a:rPr lang="ru-RU" dirty="0" smtClean="0"/>
              <a:t>дошкольника. М., 2005</a:t>
            </a:r>
          </a:p>
          <a:p>
            <a:pPr lvl="0"/>
            <a:r>
              <a:rPr lang="ru-RU" dirty="0" smtClean="0"/>
              <a:t>Николаева С.Н. Методика экологического воспитания в детском </a:t>
            </a:r>
            <a:r>
              <a:rPr lang="ru-RU" dirty="0" smtClean="0"/>
              <a:t>саду. М.,</a:t>
            </a:r>
            <a:r>
              <a:rPr lang="en-US" dirty="0" smtClean="0"/>
              <a:t>“</a:t>
            </a:r>
            <a:r>
              <a:rPr lang="ru-RU" dirty="0" smtClean="0"/>
              <a:t>Просвещение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ru-RU" dirty="0" smtClean="0"/>
              <a:t>2002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13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2547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Мир природы таит в себе большие возможности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для </a:t>
            </a:r>
            <a:r>
              <a:rPr lang="ru-RU" sz="2000" b="1" dirty="0" smtClean="0"/>
              <a:t>всестороннего развития детей.</a:t>
            </a:r>
            <a:endParaRPr lang="ru-RU" sz="2000" dirty="0"/>
          </a:p>
        </p:txBody>
      </p:sp>
      <p:pic>
        <p:nvPicPr>
          <p:cNvPr id="4" name="Picture 7" descr="S730240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42806" y="1071546"/>
            <a:ext cx="7201066" cy="54022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”Новая философия” взаимодействия ДОУ и </a:t>
            </a:r>
            <a:r>
              <a:rPr lang="ru-RU" sz="3200" b="1" dirty="0" smtClean="0"/>
              <a:t>семьи</a:t>
            </a:r>
            <a:r>
              <a:rPr lang="ru-RU" sz="3600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В основе новой философии взаимодействия семьи и дошкольного учреждения лежит идея о том, что </a:t>
            </a:r>
            <a:r>
              <a:rPr lang="ru-RU" i="1" dirty="0" smtClean="0"/>
              <a:t>за</a:t>
            </a:r>
            <a:r>
              <a:rPr lang="ru-RU" dirty="0" smtClean="0"/>
              <a:t> </a:t>
            </a:r>
            <a:r>
              <a:rPr lang="ru-RU" i="1" dirty="0" smtClean="0"/>
              <a:t>воспитание детей несут ответственность родители</a:t>
            </a:r>
            <a:r>
              <a:rPr lang="ru-RU" u="sng" dirty="0" smtClean="0"/>
              <a:t>,</a:t>
            </a:r>
            <a:r>
              <a:rPr lang="ru-RU" i="1" dirty="0" smtClean="0"/>
              <a:t> </a:t>
            </a:r>
            <a:r>
              <a:rPr lang="ru-RU" dirty="0" smtClean="0"/>
              <a:t>а все остальные социальные институты призваны поддержать и дополнить их воспитательную деятельность. </a:t>
            </a:r>
          </a:p>
          <a:p>
            <a:r>
              <a:rPr lang="ru-RU" dirty="0" smtClean="0"/>
              <a:t>Уходит в прошлое официально осуществляемая в нашей стране политика превращения воспитания из семейного в </a:t>
            </a:r>
            <a:r>
              <a:rPr lang="ru-RU" dirty="0" smtClean="0"/>
              <a:t>общественное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Система взаимодействия детского сада и семьи по экологическому воспитанию</a:t>
            </a:r>
            <a:br>
              <a:rPr lang="ru-RU" sz="2400" b="1" dirty="0" smtClean="0"/>
            </a:br>
            <a:r>
              <a:rPr lang="ru-RU" sz="2400" b="1" dirty="0" smtClean="0"/>
              <a:t> ребенка дошкольного </a:t>
            </a:r>
            <a:r>
              <a:rPr lang="ru-RU" sz="2400" b="1" dirty="0" smtClean="0"/>
              <a:t>возраста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779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0025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Принципы организации работы с родителями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0025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изучения семьи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54988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Целенаправленность, систематичность, плановость.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Дифференцированный подход к работе с родителями с учетом особенностей каждой семьи.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Доброжелательность, открытость.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Анкетирование.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 за ребенком.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Обследование семьи.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Беседы с ребенком.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Беседы с родителями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571480"/>
          <a:ext cx="7615262" cy="56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7631"/>
                <a:gridCol w="3807631"/>
              </a:tblGrid>
              <a:tr h="50091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0025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взаимодействия с родителями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12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0025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Общие, групповые, индивидуальные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00250" algn="l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Наглядно - информационные формы.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00250" algn="l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Совместные мероприятия.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0072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Информационно- ознакомительные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Эпизодические посещения родителями детского сада;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Открытые виды занятий и другие виды деятельности;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Дни открытых дверей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Выставки детских работ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Фотовыставки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Информационные проспекты.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Информационно-  просветительские формы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Информационные стенды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Папки - передвижки.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Групповые праздники, досуги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Прогулки - походы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Продуктивный труд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Экологический театр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Сочинение  экологических сказок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родителей в организации, развивающей среды.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  <a:tab pos="200025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Педагогические консультации, беседы, родительские собрания и т.д.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Фотовыставки направлены на то, чтобы поближе ознакомить родителей с жизнью группы. </a:t>
            </a:r>
            <a:endParaRPr lang="ru-RU" sz="2000" dirty="0"/>
          </a:p>
        </p:txBody>
      </p:sp>
      <p:pic>
        <p:nvPicPr>
          <p:cNvPr id="4" name="Picture 4" descr="разобр 325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/>
          <a:srcRect l="11337" t="6534" r="9549" b="2093"/>
          <a:stretch/>
        </p:blipFill>
        <p:spPr>
          <a:xfrm>
            <a:off x="1115616" y="1052736"/>
            <a:ext cx="6197028" cy="53648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2547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Интересной формой является организация разнообразных выставок.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4" name="Picture 4" descr="S730194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071546"/>
            <a:ext cx="7829576" cy="4532596"/>
          </a:xfrm>
          <a:noFill/>
        </p:spPr>
      </p:pic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5786454"/>
            <a:ext cx="8001056" cy="78581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В </a:t>
            </a:r>
            <a:r>
              <a:rPr lang="ru-RU" dirty="0" smtClean="0"/>
              <a:t>группе представлены уголки творчества детей, в которых регулярно размещаются детские работы. На них выставлены совместные работы педагога и детей, родителей и детей.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643998" cy="86834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Добровольное общение родителей с коллективом детского сада наиболее продуктивно проходит </a:t>
            </a:r>
            <a:r>
              <a:rPr lang="ru-RU" sz="2000" b="1" dirty="0" smtClean="0"/>
              <a:t>на праздниках</a:t>
            </a:r>
            <a:r>
              <a:rPr lang="ru-RU" sz="2000" b="1" dirty="0" smtClean="0"/>
              <a:t>. </a:t>
            </a:r>
            <a:endParaRPr lang="ru-RU" sz="2000" b="1" dirty="0"/>
          </a:p>
        </p:txBody>
      </p:sp>
      <p:pic>
        <p:nvPicPr>
          <p:cNvPr id="4" name="Picture 4" descr="S730389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1214422"/>
            <a:ext cx="7087961" cy="4603810"/>
          </a:xfrm>
          <a:noFill/>
        </p:spPr>
      </p:pic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6000768"/>
            <a:ext cx="7929618" cy="64294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В процессе проведения праздников </a:t>
            </a:r>
            <a:r>
              <a:rPr lang="ru-RU" dirty="0" smtClean="0"/>
              <a:t>возникает уникальная возможность </a:t>
            </a:r>
            <a:r>
              <a:rPr lang="ru-RU" dirty="0" smtClean="0"/>
              <a:t>содержательного </a:t>
            </a:r>
            <a:r>
              <a:rPr lang="ru-RU" dirty="0" smtClean="0"/>
              <a:t>взаимодействия между детьми и родителями.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5409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Старшие  дошкольники   упражняются в сочинении небольших сказок без опоры на литературные тексты экологической тематики, активную роль в этом играют родители.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7643192" cy="487375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dirty="0" smtClean="0"/>
              <a:t>Букет для бабушки.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 smtClean="0"/>
              <a:t>        Жили-были дед и баба. И было у них много цветов. Однажды чудесным летним днем приехал к ним в гости внук Саша.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 smtClean="0"/>
              <a:t>         Увидел внучек сад весь в цветах и … ахнул! Решил Саша сам вырастить свою клумбу. Взял он лопату, вскопал землю, бросил семена и хорошенько полил. Каждый день мальчик приходил на свою клумбу и поливал ее.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 smtClean="0"/>
              <a:t>        Все зверюшки, живущие рядом, помогали </a:t>
            </a:r>
            <a:r>
              <a:rPr lang="ru-RU" dirty="0"/>
              <a:t>в</a:t>
            </a:r>
            <a:r>
              <a:rPr lang="ru-RU" dirty="0" smtClean="0"/>
              <a:t>ыращивать цветочки: червячки рыхлили землю, птички ловили вредных жучков, зайчики выдергивали траву. Солнышко сияло ярко и, поэтому цветочки росли быстро и хорошо.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/>
              <a:t> </a:t>
            </a:r>
            <a:r>
              <a:rPr lang="ru-RU" dirty="0" smtClean="0"/>
              <a:t>       В июле выросли Сашины цветы большие и красивые. Сделал он из них большой букет и подарил своей любимой бабушке.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 smtClean="0"/>
              <a:t>    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 smtClean="0"/>
              <a:t>                                                                          Саша О. 6лет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 smtClean="0"/>
              <a:t>                                                 и его мама Инесса Валерьевна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663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Реализация технологии экологического образования дошкольников во взаимодействии с семьями воспитанников</vt:lpstr>
      <vt:lpstr>Мир природы таит в себе большие возможности  для всестороннего развития детей.</vt:lpstr>
      <vt:lpstr>”Новая философия” взаимодействия ДОУ и семьи </vt:lpstr>
      <vt:lpstr>Система взаимодействия детского сада и семьи по экологическому воспитанию  ребенка дошкольного возраста</vt:lpstr>
      <vt:lpstr>Слайд 5</vt:lpstr>
      <vt:lpstr>Фотовыставки направлены на то, чтобы поближе ознакомить родителей с жизнью группы. </vt:lpstr>
      <vt:lpstr>Интересной формой является организация разнообразных выставок. </vt:lpstr>
      <vt:lpstr>Добровольное общение родителей с коллективом детского сада наиболее продуктивно проходит на праздниках. </vt:lpstr>
      <vt:lpstr>Старшие  дошкольники   упражняются в сочинении небольших сказок без опоры на литературные тексты экологической тематики, активную роль в этом играют родители.</vt:lpstr>
      <vt:lpstr>Большую роль в формировании гуманно - ценностного отношения к природе играет экологический театр. </vt:lpstr>
      <vt:lpstr>Прогулки-походы стали эмоционально значимыми  в жизни детей.</vt:lpstr>
      <vt:lpstr>Слайд 12</vt:lpstr>
      <vt:lpstr>Экологическое воспитание и образование детей – чрезвычайно актуальная проблема настоящего времени: только экологическое мировоззрение, экологическая культура ныне живущих людей могут вывести планету и человечество из того катастрофического состояния, в котором они пребывают.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технологии экологического образования дошкольников во взаимодействии с семьями воспитанников</dc:title>
  <dc:creator>детсад</dc:creator>
  <cp:lastModifiedBy>детсад</cp:lastModifiedBy>
  <cp:revision>22</cp:revision>
  <dcterms:created xsi:type="dcterms:W3CDTF">2014-01-30T06:22:49Z</dcterms:created>
  <dcterms:modified xsi:type="dcterms:W3CDTF">2014-01-31T04:04:53Z</dcterms:modified>
</cp:coreProperties>
</file>