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7" r:id="rId5"/>
    <p:sldId id="261" r:id="rId6"/>
    <p:sldId id="263" r:id="rId7"/>
    <p:sldId id="262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33E023-4C13-47BF-9495-A5899659F64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" TargetMode="External"/><Relationship Id="rId2" Type="http://schemas.openxmlformats.org/officeDocument/2006/relationships/hyperlink" Target="http://www.olesya-emelyanov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bansk.org/upload/iblock/7f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68552" cy="35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980728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ОБЖ 1 класс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5013176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Выполнила учитель</a:t>
            </a:r>
          </a:p>
          <a:p>
            <a:r>
              <a:rPr lang="ru-RU" sz="1200" dirty="0" smtClean="0"/>
              <a:t>начальных классов</a:t>
            </a:r>
          </a:p>
          <a:p>
            <a:r>
              <a:rPr lang="ru-RU" sz="1200" dirty="0" smtClean="0"/>
              <a:t>МАОУ СОШ № 99</a:t>
            </a:r>
          </a:p>
          <a:p>
            <a:r>
              <a:rPr lang="ru-RU" sz="1200" dirty="0" smtClean="0"/>
              <a:t>Колесникова С.И.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0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</a:t>
            </a:r>
            <a:r>
              <a:rPr lang="en-US" dirty="0" smtClean="0">
                <a:hlinkClick r:id="rId2"/>
              </a:rPr>
              <a:t>OlesyaEmelyanova.ru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2</a:t>
            </a:r>
            <a:r>
              <a:rPr lang="ru-RU" dirty="0" smtClean="0">
                <a:hlinkClick r:id="rId3"/>
              </a:rPr>
              <a:t>. </a:t>
            </a:r>
            <a:r>
              <a:rPr lang="en-US" dirty="0" smtClean="0">
                <a:hlinkClick r:id="rId3"/>
              </a:rPr>
              <a:t>zanimatika.narod.ru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3" y="476672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Источники 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1374" y="213746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 Яндекс картинки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МОЙ ДОМ - МОЯ КРЕПОСТЬ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ww.silvitablanco.com.ar/mi-casa/dependencias/419b21e9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2" y="1988840"/>
            <a:ext cx="6561059" cy="44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7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9163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 делать, если сорвало </a:t>
            </a:r>
            <a:r>
              <a:rPr lang="ru-RU" b="1" dirty="0" smtClean="0"/>
              <a:t>кран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sz="2000" dirty="0"/>
              <a:t>Если кран сорвался, то,</a:t>
            </a:r>
            <a:br>
              <a:rPr lang="ru-RU" sz="2000" dirty="0"/>
            </a:br>
            <a:r>
              <a:rPr lang="ru-RU" sz="2000" dirty="0"/>
              <a:t>Чтоб не начался потоп,</a:t>
            </a:r>
            <a:br>
              <a:rPr lang="ru-RU" sz="2000" dirty="0"/>
            </a:br>
            <a:r>
              <a:rPr lang="ru-RU" sz="2000" dirty="0"/>
              <a:t>Нужно шкаф в стене открыть</a:t>
            </a:r>
            <a:br>
              <a:rPr lang="ru-RU" sz="2000" dirty="0"/>
            </a:br>
            <a:r>
              <a:rPr lang="ru-RU" sz="2000" dirty="0"/>
              <a:t>И всю воду перекрыть.</a:t>
            </a:r>
            <a:br>
              <a:rPr lang="ru-RU" sz="2000" dirty="0"/>
            </a:br>
            <a:r>
              <a:rPr lang="ru-RU" sz="2000" dirty="0"/>
              <a:t>А где шкаф найти тот самый,</a:t>
            </a:r>
            <a:br>
              <a:rPr lang="ru-RU" sz="2000" dirty="0"/>
            </a:br>
            <a:r>
              <a:rPr lang="ru-RU" sz="2000" dirty="0"/>
              <a:t>Пусть покажут папа с мамой.</a:t>
            </a:r>
          </a:p>
        </p:txBody>
      </p:sp>
      <p:pic>
        <p:nvPicPr>
          <p:cNvPr id="2054" name="Picture 6" descr="http://bezopasnost-detej.ru/images/2013/87-2-kartinki-bezopasnost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2403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4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ideopodelki.mybabbie.ru/image/687474703a2f2f756d6d342e636f6d2f77702d636f6e74656e742f75706c6f6164732f323031312f30362f73746978692d646c79612d646574656a2d70726176696c612d706f7a6861726e6f6a2d62657a6f7061736e6f7374692d352e6a7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1889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484457"/>
            <a:ext cx="514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оставляй утюг без присмотра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Платье  </a:t>
            </a:r>
            <a:r>
              <a:rPr lang="ru-RU" b="1" dirty="0"/>
              <a:t>гладила Анюта</a:t>
            </a:r>
            <a:br>
              <a:rPr lang="ru-RU" b="1" dirty="0"/>
            </a:br>
            <a:r>
              <a:rPr lang="ru-RU" b="1" dirty="0"/>
              <a:t>И увидела подруг,</a:t>
            </a:r>
            <a:br>
              <a:rPr lang="ru-RU" b="1" dirty="0"/>
            </a:br>
            <a:r>
              <a:rPr lang="ru-RU" b="1" dirty="0"/>
              <a:t>Отвлеклась на три минуты</a:t>
            </a:r>
            <a:br>
              <a:rPr lang="ru-RU" b="1" dirty="0"/>
            </a:br>
            <a:r>
              <a:rPr lang="ru-RU" b="1" dirty="0"/>
              <a:t>И забыла про утюг.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Тут уж дело не до шутки!</a:t>
            </a:r>
            <a:br>
              <a:rPr lang="ru-RU" b="1" dirty="0"/>
            </a:br>
            <a:r>
              <a:rPr lang="ru-RU" b="1" dirty="0"/>
              <a:t>Вот что значит – три минутки!</a:t>
            </a:r>
            <a:br>
              <a:rPr lang="ru-RU" b="1" dirty="0"/>
            </a:br>
            <a:r>
              <a:rPr lang="ru-RU" b="1" dirty="0" smtClean="0"/>
              <a:t>платья </a:t>
            </a:r>
            <a:r>
              <a:rPr lang="ru-RU" b="1" dirty="0"/>
              <a:t>нет, кругом угар,</a:t>
            </a:r>
            <a:br>
              <a:rPr lang="ru-RU" b="1" dirty="0"/>
            </a:br>
            <a:r>
              <a:rPr lang="ru-RU" b="1" dirty="0"/>
              <a:t>Чуть не сделался пожар.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222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izak.ru/site-img/2015/1/25/6c5b262d033aad78a295b690fb257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1413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675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Что делать, если кого-то ударило током</a:t>
            </a:r>
          </a:p>
          <a:p>
            <a:r>
              <a:rPr lang="ru-RU" sz="2400" dirty="0"/>
              <a:t>Если больно и жестоко</a:t>
            </a:r>
            <a:br>
              <a:rPr lang="ru-RU" sz="2400" dirty="0"/>
            </a:br>
            <a:r>
              <a:rPr lang="ru-RU" sz="2400" dirty="0"/>
              <a:t>Дернуло кого-то током,</a:t>
            </a:r>
            <a:br>
              <a:rPr lang="ru-RU" sz="2400" dirty="0"/>
            </a:br>
            <a:r>
              <a:rPr lang="ru-RU" sz="2400" dirty="0"/>
              <a:t>То на помощь не бросайся</a:t>
            </a:r>
            <a:br>
              <a:rPr lang="ru-RU" sz="2400" dirty="0"/>
            </a:br>
            <a:r>
              <a:rPr lang="ru-RU" sz="2400" dirty="0"/>
              <a:t>И руками не касайся.</a:t>
            </a:r>
            <a:br>
              <a:rPr lang="ru-RU" sz="2400" dirty="0"/>
            </a:br>
            <a:r>
              <a:rPr lang="ru-RU" sz="2400" dirty="0"/>
              <a:t>Ток через него идет,</a:t>
            </a:r>
            <a:br>
              <a:rPr lang="ru-RU" sz="2400" dirty="0"/>
            </a:br>
            <a:r>
              <a:rPr lang="ru-RU" sz="2400" dirty="0"/>
              <a:t>Тронешь, самого убьет.</a:t>
            </a:r>
            <a:br>
              <a:rPr lang="ru-RU" sz="2400" dirty="0"/>
            </a:br>
            <a:r>
              <a:rPr lang="ru-RU" sz="2400" dirty="0"/>
              <a:t>Прежде, чем его лечить,</a:t>
            </a:r>
            <a:br>
              <a:rPr lang="ru-RU" sz="2400" dirty="0"/>
            </a:br>
            <a:r>
              <a:rPr lang="ru-RU" sz="2400" dirty="0"/>
              <a:t>Ток весь надо отключить,</a:t>
            </a:r>
            <a:br>
              <a:rPr lang="ru-RU" sz="2400" dirty="0"/>
            </a:br>
            <a:r>
              <a:rPr lang="ru-RU" sz="2400" dirty="0"/>
              <a:t>Или провод от бедняжки</a:t>
            </a:r>
            <a:br>
              <a:rPr lang="ru-RU" sz="2400" dirty="0"/>
            </a:br>
            <a:r>
              <a:rPr lang="ru-RU" sz="2400" dirty="0"/>
              <a:t>Отодвинуть деревяшкой.</a:t>
            </a:r>
          </a:p>
        </p:txBody>
      </p:sp>
    </p:spTree>
    <p:extLst>
      <p:ext uri="{BB962C8B-B14F-4D97-AF65-F5344CB8AC3E}">
        <p14:creationId xmlns:p14="http://schemas.microsoft.com/office/powerpoint/2010/main" val="37796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-kopilka.ru/upload/blogs/11249_e2676bb9e47048b1ac07a357e80dbc0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5330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560" y="723474"/>
            <a:ext cx="403244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Times New Roman" pitchFamily="18" charset="0"/>
              </a:rPr>
              <a:t>Не играй со спичками – это опасно!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спичек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коробок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нашёл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И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высыпал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стол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Хотел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устроить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фейерверк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–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Всё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полыхнуло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свет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померк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помню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больше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ничего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Лишь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пламя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жжёт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меня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…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слышу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крики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шум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воды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…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Как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много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от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огня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беды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Меня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спасти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едва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успели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А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вот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квартиру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сумели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Теперь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в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больнице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лежу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И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едва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переношу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Хочу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напомнить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всем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друзья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: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Играть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спичками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нельзя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(Г.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Шалаева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О.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Журавлёва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)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pic>
        <p:nvPicPr>
          <p:cNvPr id="8196" name="Picture 4" descr="http://zanimatika.narod.ru/Krug_spa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-2517775"/>
            <a:ext cx="2857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-97.ucoz.ru/photos/prstr/obj/pozharnojbezopasnos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28" y="476672"/>
            <a:ext cx="48947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Если пожар начался </a:t>
            </a:r>
            <a:r>
              <a:rPr lang="ru-RU" sz="2000" b="1" dirty="0" smtClean="0"/>
              <a:t>из-за </a:t>
            </a:r>
          </a:p>
          <a:p>
            <a:r>
              <a:rPr lang="ru-RU" sz="2000" b="1" dirty="0" smtClean="0"/>
              <a:t>газовой плиты, сначала отключите газ. </a:t>
            </a:r>
            <a:r>
              <a:rPr lang="ru-RU" sz="2000" dirty="0" smtClean="0"/>
              <a:t>Тушить </a:t>
            </a:r>
            <a:r>
              <a:rPr lang="ru-RU" sz="2000" dirty="0"/>
              <a:t>горящий прибор лучше не водой, а накрыв его одеялом</a:t>
            </a:r>
            <a:r>
              <a:rPr lang="ru-RU" sz="2000" dirty="0" smtClean="0"/>
              <a:t>. Откройте окно, чтобы выветрился запах газа.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38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sz.bychawa.pl/images/image/image/strazak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78492" cy="4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10156"/>
            <a:ext cx="3222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◄ Очень важные правила! ►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Чтобы пожаров избежать,</a:t>
            </a:r>
            <a:br>
              <a:rPr lang="ru-RU" sz="1400" b="1" dirty="0"/>
            </a:br>
            <a:r>
              <a:rPr lang="ru-RU" sz="1400" b="1" dirty="0"/>
              <a:t>Нужно много детям знать.</a:t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Деревянные сестрички</a:t>
            </a:r>
            <a:br>
              <a:rPr lang="ru-RU" sz="1400" b="1" dirty="0"/>
            </a:br>
            <a:r>
              <a:rPr lang="ru-RU" sz="1400" b="1" dirty="0"/>
              <a:t>В </a:t>
            </a:r>
            <a:r>
              <a:rPr lang="ru-RU" sz="1400" b="1" dirty="0" err="1"/>
              <a:t>коробОчке</a:t>
            </a:r>
            <a:r>
              <a:rPr lang="ru-RU" sz="1400" b="1" dirty="0"/>
              <a:t> – это спички.</a:t>
            </a:r>
            <a:br>
              <a:rPr lang="ru-RU" sz="1400" b="1" dirty="0"/>
            </a:br>
            <a:r>
              <a:rPr lang="ru-RU" sz="1400" b="1" dirty="0"/>
              <a:t>Вы запомните, друзья,</a:t>
            </a:r>
            <a:br>
              <a:rPr lang="ru-RU" sz="1400" b="1" dirty="0"/>
            </a:br>
            <a:r>
              <a:rPr lang="ru-RU" sz="1400" b="1" dirty="0"/>
              <a:t>Спички детям брать нельзя!</a:t>
            </a:r>
            <a:endParaRPr lang="ru-RU" sz="1400" dirty="0"/>
          </a:p>
          <a:p>
            <a:r>
              <a:rPr lang="ru-RU" sz="1400" b="1" dirty="0"/>
              <a:t> </a:t>
            </a:r>
            <a:br>
              <a:rPr lang="ru-RU" sz="1400" b="1" dirty="0"/>
            </a:br>
            <a:r>
              <a:rPr lang="ru-RU" sz="1400" b="1" dirty="0"/>
              <a:t>Если увидишь огонь или дым,</a:t>
            </a:r>
            <a:br>
              <a:rPr lang="ru-RU" sz="1400" b="1" dirty="0"/>
            </a:br>
            <a:r>
              <a:rPr lang="ru-RU" sz="1400" b="1" dirty="0"/>
              <a:t>Скорее звони, телефон – 01.</a:t>
            </a:r>
            <a:endParaRPr lang="ru-RU" sz="1400" dirty="0"/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Если слаб огонь, скорей</a:t>
            </a:r>
            <a:br>
              <a:rPr lang="ru-RU" sz="1400" b="1" dirty="0"/>
            </a:br>
            <a:r>
              <a:rPr lang="ru-RU" sz="1400" b="1" dirty="0"/>
              <a:t>Ты водой его залей.</a:t>
            </a:r>
            <a:endParaRPr lang="ru-RU" sz="1400" dirty="0"/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Но не вздумай воду лить</a:t>
            </a:r>
            <a:br>
              <a:rPr lang="ru-RU" sz="1400" b="1" dirty="0"/>
            </a:br>
            <a:r>
              <a:rPr lang="ru-RU" sz="1400" b="1" dirty="0"/>
              <a:t>Там где электричество,</a:t>
            </a:r>
            <a:br>
              <a:rPr lang="ru-RU" sz="1400" b="1" dirty="0"/>
            </a:br>
            <a:r>
              <a:rPr lang="ru-RU" sz="1400" b="1" dirty="0"/>
              <a:t>Телевизор и утюг,</a:t>
            </a:r>
            <a:br>
              <a:rPr lang="ru-RU" sz="1400" b="1" dirty="0"/>
            </a:br>
            <a:r>
              <a:rPr lang="ru-RU" sz="1400" b="1" dirty="0"/>
              <a:t>Миксер и розетку</a:t>
            </a:r>
            <a:br>
              <a:rPr lang="ru-RU" sz="1400" b="1" dirty="0"/>
            </a:br>
            <a:r>
              <a:rPr lang="ru-RU" sz="1400" b="1" dirty="0"/>
              <a:t>Обходите стороной</a:t>
            </a:r>
            <a:br>
              <a:rPr lang="ru-RU" sz="1400" b="1" dirty="0"/>
            </a:br>
            <a:r>
              <a:rPr lang="ru-RU" sz="1400" b="1" dirty="0"/>
              <a:t>Маленькие детки.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58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49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Телеграмма самим себе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835696" y="1196752"/>
            <a:ext cx="5688632" cy="52565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 оставляйте без присмотра </a:t>
            </a:r>
            <a:r>
              <a:rPr lang="ru-RU" dirty="0" err="1" smtClean="0"/>
              <a:t>утюги,телевизоры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обойдитесь без самодельных электроприборов;</a:t>
            </a:r>
          </a:p>
          <a:p>
            <a:pPr algn="ctr"/>
            <a:r>
              <a:rPr lang="ru-RU" dirty="0" smtClean="0"/>
              <a:t>не сушите бельё над плитой;</a:t>
            </a:r>
          </a:p>
          <a:p>
            <a:pPr algn="ctr"/>
            <a:r>
              <a:rPr lang="ru-RU" dirty="0" smtClean="0"/>
              <a:t>не пользуйтесь самодельными </a:t>
            </a:r>
            <a:r>
              <a:rPr lang="ru-RU" dirty="0" err="1" smtClean="0"/>
              <a:t>электрогирляндами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не захламляйте чердаки, подвалы, балконы;</a:t>
            </a:r>
          </a:p>
          <a:p>
            <a:pPr algn="ctr"/>
            <a:r>
              <a:rPr lang="ru-RU" dirty="0" smtClean="0"/>
              <a:t>обзаведитесь противопожарным инвентарём.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0244" name="Picture 4" descr="http://download.4-designer.com/files/20121215/Fire-Equipment-Vector-Vector-27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29123"/>
            <a:ext cx="1409299" cy="12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</TotalTime>
  <Words>113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13</cp:revision>
  <dcterms:created xsi:type="dcterms:W3CDTF">2015-09-20T03:38:59Z</dcterms:created>
  <dcterms:modified xsi:type="dcterms:W3CDTF">2015-09-20T05:42:04Z</dcterms:modified>
</cp:coreProperties>
</file>