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F23DAB-B404-4B49-9A4C-8F40E23E6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FE465-E4F7-4F7D-B25E-1C083A919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AE435-F03B-4CE4-85B9-AA54BCF4C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B39D2-3131-430E-A8AB-703F389B46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1761A-D023-4D58-9126-8C2E3EC25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5D58F-A6C1-4DAA-93DE-EF4D480FF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883BF-37BC-4AEB-ACB5-AD4D3A464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E07B8-0816-4854-A6B3-756086E20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07675-C0FA-453E-A133-1A6A2B6C7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479EF-A673-4568-AD7D-04493B6EC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F3A5B-F5EB-4F0D-8786-AB4607068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CB6B9A-BC8B-4D2D-ADAD-EDBBFA794D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res.ru/static/bookimages/07/13/48/07134812.bin.dir/h/i_001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130425"/>
            <a:ext cx="7772400" cy="1470025"/>
          </a:xfrm>
        </p:spPr>
        <p:txBody>
          <a:bodyPr/>
          <a:lstStyle/>
          <a:p>
            <a:r>
              <a:rPr lang="ru-RU" sz="4800" b="1" i="1" dirty="0" err="1" smtClean="0">
                <a:solidFill>
                  <a:srgbClr val="C00000"/>
                </a:solidFill>
              </a:rPr>
              <a:t>Филворд</a:t>
            </a:r>
            <a:r>
              <a:rPr lang="ru-RU" sz="4800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solidFill>
                  <a:srgbClr val="FFFF00"/>
                </a:solidFill>
              </a:rPr>
              <a:t>«Боги Древней Греции»</a:t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история, 5 класс 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Губанова Ю.Л. учитель истории и обществознания МБОУ СО школа п.Уральский </a:t>
            </a:r>
            <a:endParaRPr lang="ru-RU" dirty="0"/>
          </a:p>
        </p:txBody>
      </p:sp>
      <p:sp>
        <p:nvSpPr>
          <p:cNvPr id="6" name="Управляющая кнопка: сведения 5">
            <a:hlinkClick r:id="" action="ppaction://hlinkshowjump?jump=lastslide" highlightClick="1"/>
          </p:cNvPr>
          <p:cNvSpPr/>
          <p:nvPr/>
        </p:nvSpPr>
        <p:spPr>
          <a:xfrm>
            <a:off x="251520" y="5445224"/>
            <a:ext cx="1042416" cy="104241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84368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48100"/>
            <a:ext cx="27527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84368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1835696" y="0"/>
            <a:ext cx="7308304" cy="5157192"/>
          </a:xfrm>
          <a:prstGeom prst="wedgeEllipseCallou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Дорогие ребята!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  умеете ли вы разгадывать </a:t>
            </a:r>
            <a:r>
              <a:rPr lang="ru-RU" sz="2000" b="1" dirty="0" err="1" smtClean="0">
                <a:solidFill>
                  <a:schemeClr val="tx1"/>
                </a:solidFill>
              </a:rPr>
              <a:t>филворды</a:t>
            </a:r>
            <a:r>
              <a:rPr lang="ru-RU" sz="2000" b="1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Филворд</a:t>
            </a:r>
            <a:r>
              <a:rPr lang="ru-RU" sz="2000" b="1" dirty="0" smtClean="0">
                <a:solidFill>
                  <a:schemeClr val="tx1"/>
                </a:solidFill>
              </a:rPr>
              <a:t> - это вид кроссворда, в котором все слова уже вписаны в сетку. Их нужно только найти в рядах букв. Слова могут ломаться в любом направлении (кроме диагонального), но не пересекаются. Каждая буква может быть использована только в одном слове. Разгадав </a:t>
            </a:r>
            <a:r>
              <a:rPr lang="ru-RU" sz="2000" b="1" dirty="0" err="1" smtClean="0">
                <a:solidFill>
                  <a:schemeClr val="tx1"/>
                </a:solidFill>
              </a:rPr>
              <a:t>филворд</a:t>
            </a:r>
            <a:r>
              <a:rPr lang="ru-RU" sz="2000" b="1" dirty="0" smtClean="0">
                <a:solidFill>
                  <a:schemeClr val="tx1"/>
                </a:solidFill>
              </a:rPr>
              <a:t>, вы найдёте девять имён древнегреческих богов. Желаю удачи.</a:t>
            </a:r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19672" y="1886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З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1886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1247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В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19672" y="1124744"/>
            <a:ext cx="914400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chemeClr val="tx1"/>
                </a:solidFill>
              </a:rPr>
              <a:t>П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19672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19672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С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555776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491880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chemeClr val="tx1"/>
                </a:solidFill>
              </a:rPr>
              <a:t>Й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27984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chemeClr val="tx1"/>
                </a:solidFill>
              </a:rPr>
              <a:t>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00192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err="1">
                <a:solidFill>
                  <a:schemeClr val="tx1"/>
                </a:solidFill>
              </a:rPr>
              <a:t>Н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64088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491880" y="1886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491880" y="11247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91880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27984" y="188640"/>
            <a:ext cx="936104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7984" y="11247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427984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О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00192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И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236296" y="19888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364088" y="1886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Г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364088" y="1124744"/>
            <a:ext cx="914400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Т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300192" y="105273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300192" y="1886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36296" y="18864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Ф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236296" y="105273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36296" y="2924944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Г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236296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36296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Р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236296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А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619672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Р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619672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555776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555776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А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555776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Ф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491880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И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427984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364088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А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491880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П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427984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Е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491880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4427984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Н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364088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О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300192" y="5733256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Ф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300192" y="479715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И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300192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64088" y="3861048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Р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52" name="Управляющая кнопка: в конец 51">
            <a:hlinkClick r:id="" action="ppaction://hlinkshowjump?jump=endshow" highlightClick="1"/>
          </p:cNvPr>
          <p:cNvSpPr/>
          <p:nvPr/>
        </p:nvSpPr>
        <p:spPr>
          <a:xfrm>
            <a:off x="8244408" y="5805264"/>
            <a:ext cx="899592" cy="85377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8B50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75FA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75FA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C75FA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53EB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53EB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53EB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53EB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53EB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53EB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F362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F362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F362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F362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F362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F362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DD69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DD69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DD69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DD69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F84E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F84E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F84E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EF84E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4B58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4B58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4B58"/>
                                      </p:to>
                                    </p:animClr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4B58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4B58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294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0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2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8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4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850F6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Интернет </a:t>
            </a:r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http://www.litres.ru/static/bookimages/07/13/48/07134812.bin.dir/h/i_001.jpg</a:t>
            </a:r>
            <a:r>
              <a:rPr lang="ru-RU" dirty="0" smtClean="0"/>
              <a:t> </a:t>
            </a:r>
            <a:r>
              <a:rPr lang="ru-RU" smtClean="0"/>
              <a:t>Геродот</a:t>
            </a:r>
            <a:endParaRPr lang="ru-RU" dirty="0"/>
          </a:p>
        </p:txBody>
      </p:sp>
      <p:sp>
        <p:nvSpPr>
          <p:cNvPr id="4" name="Управляющая кнопка: в конец 3">
            <a:hlinkClick r:id="" action="ppaction://hlinkshowjump?jump=endshow" highlightClick="1"/>
          </p:cNvPr>
          <p:cNvSpPr/>
          <p:nvPr/>
        </p:nvSpPr>
        <p:spPr>
          <a:xfrm>
            <a:off x="8101584" y="5589240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51520" y="5661248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еный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зеленый</Template>
  <TotalTime>109</TotalTime>
  <Words>141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зеленый</vt:lpstr>
      <vt:lpstr>Филворд  «Боги Древней Греции» история, 5 класс </vt:lpstr>
      <vt:lpstr>Слайд 2</vt:lpstr>
      <vt:lpstr>Слайд 3</vt:lpstr>
      <vt:lpstr>Интернет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2015-07-14T16:18:08Z</dcterms:created>
  <dcterms:modified xsi:type="dcterms:W3CDTF">2015-09-06T08:01:32Z</dcterms:modified>
</cp:coreProperties>
</file>