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2" d="100"/>
          <a:sy n="42" d="100"/>
        </p:scale>
        <p:origin x="-128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9462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B4F23DAB-B404-4B49-9A4C-8F40E23E64F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FFE465-E4F7-4F7D-B25E-1C083A919AA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0AE435-F03B-4CE4-85B9-AA54BCF4CA2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AB39D2-3131-430E-A8AB-703F389B46E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61761A-D023-4D58-9126-8C2E3EC250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A5D58F-A6C1-4DAA-93DE-EF4D480FF67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D883BF-37BC-4AEB-ACB5-AD4D3A46465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8E07B8-0816-4854-A6B3-756086E20AC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D07675-C0FA-453E-A133-1A6A2B6C766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0479EF-A673-4568-AD7D-04493B6EC62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EF3A5B-F5EB-4F0D-8786-AB4607068AC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A1CB6B9A-BC8B-4D2D-ADAD-EDBBFA794D21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itres.ru/static/bookimages/07/13/48/07134812.bin.dir/h/i_001.jpg" TargetMode="Externa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9552" y="2130425"/>
            <a:ext cx="7772400" cy="1470025"/>
          </a:xfrm>
        </p:spPr>
        <p:txBody>
          <a:bodyPr/>
          <a:lstStyle/>
          <a:p>
            <a:r>
              <a:rPr lang="ru-RU" sz="4800" b="1" i="1" dirty="0" err="1" smtClean="0">
                <a:solidFill>
                  <a:srgbClr val="C00000"/>
                </a:solidFill>
              </a:rPr>
              <a:t>Филворд</a:t>
            </a:r>
            <a:r>
              <a:rPr lang="ru-RU" sz="4800" b="1" i="1" dirty="0" smtClean="0">
                <a:solidFill>
                  <a:srgbClr val="C00000"/>
                </a:solidFill>
              </a:rPr>
              <a:t>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z="4800" b="1" dirty="0" smtClean="0">
                <a:solidFill>
                  <a:srgbClr val="FFFF00"/>
                </a:solidFill>
              </a:rPr>
              <a:t>«Боги Древней Греции»</a:t>
            </a:r>
            <a:br>
              <a:rPr lang="ru-RU" sz="4800" b="1" dirty="0" smtClean="0">
                <a:solidFill>
                  <a:srgbClr val="FFFF00"/>
                </a:solidFill>
              </a:rPr>
            </a:br>
            <a:r>
              <a:rPr lang="ru-RU" sz="4800" dirty="0" smtClean="0">
                <a:solidFill>
                  <a:schemeClr val="tx1"/>
                </a:solidFill>
              </a:rPr>
              <a:t>история, 5 класс </a:t>
            </a:r>
            <a:endParaRPr lang="ru-RU" sz="4800" dirty="0">
              <a:solidFill>
                <a:srgbClr val="FFFF00"/>
              </a:solidFill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Автор: Губанова Ю.Л. учитель истории и обществознания МБОУ СО школа п.Уральский </a:t>
            </a:r>
            <a:endParaRPr lang="ru-RU" dirty="0"/>
          </a:p>
        </p:txBody>
      </p:sp>
      <p:sp>
        <p:nvSpPr>
          <p:cNvPr id="6" name="Управляющая кнопка: сведения 5">
            <a:hlinkClick r:id="" action="ppaction://hlinkshowjump?jump=lastslide" highlightClick="1"/>
          </p:cNvPr>
          <p:cNvSpPr/>
          <p:nvPr/>
        </p:nvSpPr>
        <p:spPr>
          <a:xfrm>
            <a:off x="251520" y="5445224"/>
            <a:ext cx="1042416" cy="1042416"/>
          </a:xfrm>
          <a:prstGeom prst="actionButtonInformat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Управляющая кнопка: далее 6">
            <a:hlinkClick r:id="" action="ppaction://hlinkshowjump?jump=nextslide" highlightClick="1"/>
          </p:cNvPr>
          <p:cNvSpPr/>
          <p:nvPr/>
        </p:nvSpPr>
        <p:spPr>
          <a:xfrm>
            <a:off x="7884368" y="5517232"/>
            <a:ext cx="1042416" cy="1042416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848100"/>
            <a:ext cx="2752725" cy="300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Управляющая кнопка: далее 3">
            <a:hlinkClick r:id="" action="ppaction://hlinkshowjump?jump=nextslide" highlightClick="1"/>
          </p:cNvPr>
          <p:cNvSpPr/>
          <p:nvPr/>
        </p:nvSpPr>
        <p:spPr>
          <a:xfrm>
            <a:off x="7884368" y="5517232"/>
            <a:ext cx="1042416" cy="1042416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ьная выноска 5"/>
          <p:cNvSpPr/>
          <p:nvPr/>
        </p:nvSpPr>
        <p:spPr>
          <a:xfrm>
            <a:off x="1835696" y="0"/>
            <a:ext cx="7308304" cy="5157192"/>
          </a:xfrm>
          <a:prstGeom prst="wedgeEllipseCallout">
            <a:avLst/>
          </a:prstGeom>
          <a:blipFill>
            <a:blip r:embed="rId4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 </a:t>
            </a:r>
            <a:r>
              <a:rPr lang="ru-RU" sz="2000" b="1" dirty="0" smtClean="0">
                <a:solidFill>
                  <a:schemeClr val="tx1"/>
                </a:solidFill>
              </a:rPr>
              <a:t>Дорогие ребята!</a:t>
            </a:r>
          </a:p>
          <a:p>
            <a:pPr algn="ctr"/>
            <a:r>
              <a:rPr lang="ru-RU" sz="2000" b="1" dirty="0" smtClean="0">
                <a:solidFill>
                  <a:schemeClr val="tx1"/>
                </a:solidFill>
              </a:rPr>
              <a:t>А  умеете ли вы разгадывать </a:t>
            </a:r>
            <a:r>
              <a:rPr lang="ru-RU" sz="2000" b="1" dirty="0" err="1" smtClean="0">
                <a:solidFill>
                  <a:schemeClr val="tx1"/>
                </a:solidFill>
              </a:rPr>
              <a:t>филворды</a:t>
            </a:r>
            <a:r>
              <a:rPr lang="ru-RU" sz="2000" b="1" dirty="0" smtClean="0">
                <a:solidFill>
                  <a:schemeClr val="tx1"/>
                </a:solidFill>
              </a:rPr>
              <a:t>?</a:t>
            </a:r>
          </a:p>
          <a:p>
            <a:pPr algn="just"/>
            <a:r>
              <a:rPr lang="ru-RU" sz="2000" b="1" dirty="0" smtClean="0">
                <a:solidFill>
                  <a:schemeClr val="tx1"/>
                </a:solidFill>
              </a:rPr>
              <a:t> </a:t>
            </a:r>
            <a:r>
              <a:rPr lang="ru-RU" sz="2000" b="1" dirty="0" err="1" smtClean="0">
                <a:solidFill>
                  <a:schemeClr val="tx1"/>
                </a:solidFill>
              </a:rPr>
              <a:t>Филворд</a:t>
            </a:r>
            <a:r>
              <a:rPr lang="ru-RU" sz="2000" b="1" dirty="0" smtClean="0">
                <a:solidFill>
                  <a:schemeClr val="tx1"/>
                </a:solidFill>
              </a:rPr>
              <a:t> - это вид кроссворда, в котором все слова уже вписаны в сетку. Их нужно только найти в рядах букв. Слова могут ломаться в любом направлении (кроме диагонального), но не пересекаются. Каждая буква может быть использована только в одном слове. Разгадав </a:t>
            </a:r>
            <a:r>
              <a:rPr lang="ru-RU" sz="2000" b="1" dirty="0" err="1" smtClean="0">
                <a:solidFill>
                  <a:schemeClr val="tx1"/>
                </a:solidFill>
              </a:rPr>
              <a:t>филворд</a:t>
            </a:r>
            <a:r>
              <a:rPr lang="ru-RU" sz="2000" b="1" dirty="0" smtClean="0">
                <a:solidFill>
                  <a:schemeClr val="tx1"/>
                </a:solidFill>
              </a:rPr>
              <a:t>, вы найдёте девять имён древнегреческих богов. Желаю удачи.</a:t>
            </a:r>
          </a:p>
        </p:txBody>
      </p:sp>
    </p:spTree>
  </p:cSld>
  <p:clrMapOvr>
    <a:masterClrMapping/>
  </p:clrMapOvr>
  <p:transition advClick="0"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619672" y="188640"/>
            <a:ext cx="914400" cy="914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chemeClr val="tx1"/>
                </a:solidFill>
              </a:rPr>
              <a:t>З</a:t>
            </a:r>
            <a:endParaRPr lang="ru-RU" sz="4400" b="1" dirty="0">
              <a:solidFill>
                <a:schemeClr val="tx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555776" y="188640"/>
            <a:ext cx="914400" cy="914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chemeClr val="tx1"/>
                </a:solidFill>
              </a:rPr>
              <a:t>Е</a:t>
            </a:r>
            <a:endParaRPr lang="ru-RU" sz="4400" b="1" dirty="0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555776" y="1124744"/>
            <a:ext cx="914400" cy="914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chemeClr val="tx1"/>
                </a:solidFill>
              </a:rPr>
              <a:t>В</a:t>
            </a:r>
            <a:endParaRPr lang="ru-RU" sz="4400" b="1" dirty="0">
              <a:solidFill>
                <a:schemeClr val="tx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555776" y="1988840"/>
            <a:ext cx="914400" cy="914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chemeClr val="tx1"/>
                </a:solidFill>
              </a:rPr>
              <a:t>С</a:t>
            </a:r>
            <a:endParaRPr lang="ru-RU" sz="4400" b="1" dirty="0">
              <a:solidFill>
                <a:schemeClr val="tx1"/>
              </a:solidFill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1619672" y="1124744"/>
            <a:ext cx="914400" cy="86409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err="1">
                <a:solidFill>
                  <a:schemeClr val="tx1"/>
                </a:solidFill>
              </a:rPr>
              <a:t>П</a:t>
            </a:r>
            <a:endParaRPr lang="ru-RU" sz="4400" b="1" dirty="0">
              <a:solidFill>
                <a:schemeClr val="tx1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1619672" y="1988840"/>
            <a:ext cx="914400" cy="914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>
                <a:solidFill>
                  <a:schemeClr val="tx1"/>
                </a:solidFill>
              </a:rPr>
              <a:t>О</a:t>
            </a:r>
          </a:p>
        </p:txBody>
      </p:sp>
      <p:sp>
        <p:nvSpPr>
          <p:cNvPr id="24" name="Прямоугольник 23"/>
          <p:cNvSpPr/>
          <p:nvPr/>
        </p:nvSpPr>
        <p:spPr>
          <a:xfrm>
            <a:off x="1619672" y="2924944"/>
            <a:ext cx="914400" cy="914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>
                <a:solidFill>
                  <a:schemeClr val="tx1"/>
                </a:solidFill>
              </a:rPr>
              <a:t>С</a:t>
            </a:r>
          </a:p>
        </p:txBody>
      </p:sp>
      <p:sp>
        <p:nvSpPr>
          <p:cNvPr id="25" name="Прямоугольник 24"/>
          <p:cNvSpPr/>
          <p:nvPr/>
        </p:nvSpPr>
        <p:spPr>
          <a:xfrm>
            <a:off x="2555776" y="2924944"/>
            <a:ext cx="914400" cy="914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>
                <a:solidFill>
                  <a:schemeClr val="tx1"/>
                </a:solidFill>
              </a:rPr>
              <a:t>Е</a:t>
            </a:r>
          </a:p>
        </p:txBody>
      </p:sp>
      <p:sp>
        <p:nvSpPr>
          <p:cNvPr id="26" name="Прямоугольник 25"/>
          <p:cNvSpPr/>
          <p:nvPr/>
        </p:nvSpPr>
        <p:spPr>
          <a:xfrm>
            <a:off x="3491880" y="2924944"/>
            <a:ext cx="914400" cy="914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err="1">
                <a:solidFill>
                  <a:schemeClr val="tx1"/>
                </a:solidFill>
              </a:rPr>
              <a:t>Й</a:t>
            </a:r>
            <a:endParaRPr lang="ru-RU" sz="4400" b="1" dirty="0">
              <a:solidFill>
                <a:schemeClr val="tx1"/>
              </a:solidFill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4427984" y="2924944"/>
            <a:ext cx="914400" cy="914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err="1">
                <a:solidFill>
                  <a:schemeClr val="tx1"/>
                </a:solidFill>
              </a:rPr>
              <a:t>Д</a:t>
            </a:r>
            <a:endParaRPr lang="ru-RU" sz="4400" b="1" dirty="0">
              <a:solidFill>
                <a:schemeClr val="tx1"/>
              </a:solidFill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6300192" y="2924944"/>
            <a:ext cx="914400" cy="914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err="1">
                <a:solidFill>
                  <a:schemeClr val="tx1"/>
                </a:solidFill>
              </a:rPr>
              <a:t>Н</a:t>
            </a:r>
            <a:endParaRPr lang="ru-RU" sz="4400" b="1" dirty="0">
              <a:solidFill>
                <a:schemeClr val="tx1"/>
              </a:solidFill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5364088" y="2924944"/>
            <a:ext cx="914400" cy="914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>
                <a:solidFill>
                  <a:schemeClr val="tx1"/>
                </a:solidFill>
              </a:rPr>
              <a:t>О</a:t>
            </a:r>
          </a:p>
        </p:txBody>
      </p:sp>
      <p:sp>
        <p:nvSpPr>
          <p:cNvPr id="31" name="Прямоугольник 30"/>
          <p:cNvSpPr/>
          <p:nvPr/>
        </p:nvSpPr>
        <p:spPr>
          <a:xfrm>
            <a:off x="3491880" y="188640"/>
            <a:ext cx="914400" cy="914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chemeClr val="tx1"/>
                </a:solidFill>
              </a:rPr>
              <a:t>А</a:t>
            </a:r>
            <a:endParaRPr lang="ru-RU" sz="4400" b="1" dirty="0">
              <a:solidFill>
                <a:schemeClr val="tx1"/>
              </a:solidFill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3491880" y="1124744"/>
            <a:ext cx="914400" cy="914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chemeClr val="tx1"/>
                </a:solidFill>
              </a:rPr>
              <a:t>И</a:t>
            </a:r>
            <a:endParaRPr lang="ru-RU" sz="4400" b="1" dirty="0">
              <a:solidFill>
                <a:schemeClr val="tx1"/>
              </a:solidFill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3491880" y="1988840"/>
            <a:ext cx="914400" cy="914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chemeClr val="tx1"/>
                </a:solidFill>
              </a:rPr>
              <a:t>Д</a:t>
            </a:r>
            <a:endParaRPr lang="ru-RU" sz="4400" b="1" dirty="0">
              <a:solidFill>
                <a:schemeClr val="tx1"/>
              </a:solidFill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4427984" y="188640"/>
            <a:ext cx="936104" cy="93610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chemeClr val="tx1"/>
                </a:solidFill>
              </a:rPr>
              <a:t>Д</a:t>
            </a:r>
            <a:endParaRPr lang="ru-RU" sz="4400" b="1" dirty="0">
              <a:solidFill>
                <a:schemeClr val="tx1"/>
              </a:solidFill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4427984" y="1124744"/>
            <a:ext cx="914400" cy="914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chemeClr val="tx1"/>
                </a:solidFill>
              </a:rPr>
              <a:t>И</a:t>
            </a:r>
            <a:endParaRPr lang="ru-RU" sz="4400" b="1" dirty="0">
              <a:solidFill>
                <a:schemeClr val="tx1"/>
              </a:solidFill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4427984" y="1988840"/>
            <a:ext cx="914400" cy="914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chemeClr val="tx1"/>
                </a:solidFill>
              </a:rPr>
              <a:t>О</a:t>
            </a:r>
            <a:endParaRPr lang="ru-RU" sz="4400" b="1" dirty="0">
              <a:solidFill>
                <a:schemeClr val="tx1"/>
              </a:solidFill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5364088" y="1988840"/>
            <a:ext cx="914400" cy="914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chemeClr val="tx1"/>
                </a:solidFill>
              </a:rPr>
              <a:t>Н</a:t>
            </a:r>
            <a:endParaRPr lang="ru-RU" sz="4400" b="1" dirty="0">
              <a:solidFill>
                <a:schemeClr val="tx1"/>
              </a:solidFill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6300192" y="1988840"/>
            <a:ext cx="914400" cy="914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chemeClr val="tx1"/>
                </a:solidFill>
              </a:rPr>
              <a:t>И</a:t>
            </a:r>
            <a:endParaRPr lang="ru-RU" sz="4400" b="1" dirty="0">
              <a:solidFill>
                <a:schemeClr val="tx1"/>
              </a:solidFill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7236296" y="1988840"/>
            <a:ext cx="914400" cy="914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chemeClr val="tx1"/>
                </a:solidFill>
              </a:rPr>
              <a:t>С</a:t>
            </a:r>
            <a:endParaRPr lang="ru-RU" sz="4400" b="1" dirty="0">
              <a:solidFill>
                <a:schemeClr val="tx1"/>
              </a:solidFill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5364088" y="188640"/>
            <a:ext cx="914400" cy="914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chemeClr val="tx1"/>
                </a:solidFill>
              </a:rPr>
              <a:t>Г</a:t>
            </a:r>
            <a:endParaRPr lang="ru-RU" sz="4400" b="1" dirty="0">
              <a:solidFill>
                <a:schemeClr val="tx1"/>
              </a:solidFill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5364088" y="1124744"/>
            <a:ext cx="914400" cy="86409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chemeClr val="tx1"/>
                </a:solidFill>
              </a:rPr>
              <a:t>Т</a:t>
            </a:r>
            <a:endParaRPr lang="ru-RU" sz="4400" b="1" dirty="0">
              <a:solidFill>
                <a:schemeClr val="tx1"/>
              </a:solidFill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6300192" y="1052736"/>
            <a:ext cx="914400" cy="914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chemeClr val="tx1"/>
                </a:solidFill>
              </a:rPr>
              <a:t>С</a:t>
            </a:r>
            <a:endParaRPr lang="ru-RU" sz="4400" b="1" dirty="0">
              <a:solidFill>
                <a:schemeClr val="tx1"/>
              </a:solidFill>
            </a:endParaRPr>
          </a:p>
        </p:txBody>
      </p:sp>
      <p:sp>
        <p:nvSpPr>
          <p:cNvPr id="45" name="Прямоугольник 44"/>
          <p:cNvSpPr/>
          <p:nvPr/>
        </p:nvSpPr>
        <p:spPr>
          <a:xfrm>
            <a:off x="6300192" y="188640"/>
            <a:ext cx="914400" cy="914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chemeClr val="tx1"/>
                </a:solidFill>
              </a:rPr>
              <a:t>Е</a:t>
            </a:r>
            <a:endParaRPr lang="ru-RU" sz="4400" b="1" dirty="0">
              <a:solidFill>
                <a:schemeClr val="tx1"/>
              </a:solidFill>
            </a:endParaRPr>
          </a:p>
        </p:txBody>
      </p:sp>
      <p:sp>
        <p:nvSpPr>
          <p:cNvPr id="46" name="Прямоугольник 45"/>
          <p:cNvSpPr/>
          <p:nvPr/>
        </p:nvSpPr>
        <p:spPr>
          <a:xfrm>
            <a:off x="7236296" y="188640"/>
            <a:ext cx="914400" cy="914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chemeClr val="tx1"/>
                </a:solidFill>
              </a:rPr>
              <a:t>Ф</a:t>
            </a:r>
            <a:endParaRPr lang="ru-RU" sz="4400" b="1" dirty="0">
              <a:solidFill>
                <a:schemeClr val="tx1"/>
              </a:solidFill>
            </a:endParaRPr>
          </a:p>
        </p:txBody>
      </p:sp>
      <p:sp>
        <p:nvSpPr>
          <p:cNvPr id="47" name="Прямоугольник 46"/>
          <p:cNvSpPr/>
          <p:nvPr/>
        </p:nvSpPr>
        <p:spPr>
          <a:xfrm>
            <a:off x="7236296" y="1052736"/>
            <a:ext cx="914400" cy="914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chemeClr val="tx1"/>
                </a:solidFill>
              </a:rPr>
              <a:t>Е</a:t>
            </a:r>
            <a:endParaRPr lang="ru-RU" sz="4400" b="1" dirty="0">
              <a:solidFill>
                <a:schemeClr val="tx1"/>
              </a:solidFill>
            </a:endParaRPr>
          </a:p>
        </p:txBody>
      </p:sp>
      <p:sp>
        <p:nvSpPr>
          <p:cNvPr id="48" name="Прямоугольник 47"/>
          <p:cNvSpPr/>
          <p:nvPr/>
        </p:nvSpPr>
        <p:spPr>
          <a:xfrm>
            <a:off x="7236296" y="2924944"/>
            <a:ext cx="914400" cy="914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chemeClr val="tx1"/>
                </a:solidFill>
              </a:rPr>
              <a:t>Г</a:t>
            </a:r>
            <a:endParaRPr lang="ru-RU" sz="4400" b="1" dirty="0">
              <a:solidFill>
                <a:schemeClr val="tx1"/>
              </a:solidFill>
            </a:endParaRPr>
          </a:p>
        </p:txBody>
      </p:sp>
      <p:sp>
        <p:nvSpPr>
          <p:cNvPr id="57" name="Прямоугольник 56"/>
          <p:cNvSpPr/>
          <p:nvPr/>
        </p:nvSpPr>
        <p:spPr>
          <a:xfrm>
            <a:off x="7236296" y="3861048"/>
            <a:ext cx="914400" cy="914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chemeClr val="tx1"/>
                </a:solidFill>
              </a:rPr>
              <a:t>Е</a:t>
            </a:r>
            <a:endParaRPr lang="ru-RU" sz="4400" b="1" dirty="0">
              <a:solidFill>
                <a:schemeClr val="tx1"/>
              </a:solidFill>
            </a:endParaRPr>
          </a:p>
        </p:txBody>
      </p:sp>
      <p:sp>
        <p:nvSpPr>
          <p:cNvPr id="61" name="Прямоугольник 60"/>
          <p:cNvSpPr/>
          <p:nvPr/>
        </p:nvSpPr>
        <p:spPr>
          <a:xfrm>
            <a:off x="7236296" y="4797152"/>
            <a:ext cx="914400" cy="914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chemeClr val="tx1"/>
                </a:solidFill>
              </a:rPr>
              <a:t>Р</a:t>
            </a:r>
            <a:endParaRPr lang="ru-RU" sz="4400" b="1" dirty="0">
              <a:solidFill>
                <a:schemeClr val="tx1"/>
              </a:solidFill>
            </a:endParaRPr>
          </a:p>
        </p:txBody>
      </p:sp>
      <p:sp>
        <p:nvSpPr>
          <p:cNvPr id="62" name="Прямоугольник 61"/>
          <p:cNvSpPr/>
          <p:nvPr/>
        </p:nvSpPr>
        <p:spPr>
          <a:xfrm>
            <a:off x="7236296" y="5733256"/>
            <a:ext cx="914400" cy="914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chemeClr val="tx1"/>
                </a:solidFill>
              </a:rPr>
              <a:t>А</a:t>
            </a:r>
            <a:endParaRPr lang="ru-RU" sz="4400" b="1" dirty="0">
              <a:solidFill>
                <a:schemeClr val="tx1"/>
              </a:solidFill>
            </a:endParaRPr>
          </a:p>
        </p:txBody>
      </p:sp>
      <p:sp>
        <p:nvSpPr>
          <p:cNvPr id="63" name="Прямоугольник 62"/>
          <p:cNvSpPr/>
          <p:nvPr/>
        </p:nvSpPr>
        <p:spPr>
          <a:xfrm>
            <a:off x="1619672" y="3861048"/>
            <a:ext cx="914400" cy="914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chemeClr val="tx1"/>
                </a:solidFill>
              </a:rPr>
              <a:t>А</a:t>
            </a:r>
            <a:endParaRPr lang="ru-RU" sz="4800" b="1" dirty="0">
              <a:solidFill>
                <a:schemeClr val="tx1"/>
              </a:solidFill>
            </a:endParaRPr>
          </a:p>
        </p:txBody>
      </p:sp>
      <p:sp>
        <p:nvSpPr>
          <p:cNvPr id="65" name="Прямоугольник 64"/>
          <p:cNvSpPr/>
          <p:nvPr/>
        </p:nvSpPr>
        <p:spPr>
          <a:xfrm>
            <a:off x="1619672" y="4797152"/>
            <a:ext cx="914400" cy="914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chemeClr val="tx1"/>
                </a:solidFill>
              </a:rPr>
              <a:t>Р</a:t>
            </a:r>
            <a:endParaRPr lang="ru-RU" sz="4800" b="1" dirty="0">
              <a:solidFill>
                <a:schemeClr val="tx1"/>
              </a:solidFill>
            </a:endParaRPr>
          </a:p>
        </p:txBody>
      </p:sp>
      <p:sp>
        <p:nvSpPr>
          <p:cNvPr id="66" name="Прямоугольник 65"/>
          <p:cNvSpPr/>
          <p:nvPr/>
        </p:nvSpPr>
        <p:spPr>
          <a:xfrm>
            <a:off x="1619672" y="5733256"/>
            <a:ext cx="914400" cy="914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>
                <a:solidFill>
                  <a:schemeClr val="tx1"/>
                </a:solidFill>
              </a:rPr>
              <a:t>Е</a:t>
            </a:r>
          </a:p>
        </p:txBody>
      </p:sp>
      <p:sp>
        <p:nvSpPr>
          <p:cNvPr id="67" name="Прямоугольник 66"/>
          <p:cNvSpPr/>
          <p:nvPr/>
        </p:nvSpPr>
        <p:spPr>
          <a:xfrm>
            <a:off x="2555776" y="5733256"/>
            <a:ext cx="914400" cy="914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chemeClr val="tx1"/>
                </a:solidFill>
              </a:rPr>
              <a:t>С</a:t>
            </a:r>
            <a:endParaRPr lang="ru-RU" sz="4800" b="1" dirty="0">
              <a:solidFill>
                <a:schemeClr val="tx1"/>
              </a:solidFill>
            </a:endParaRPr>
          </a:p>
        </p:txBody>
      </p:sp>
      <p:sp>
        <p:nvSpPr>
          <p:cNvPr id="68" name="Прямоугольник 67"/>
          <p:cNvSpPr/>
          <p:nvPr/>
        </p:nvSpPr>
        <p:spPr>
          <a:xfrm>
            <a:off x="2555776" y="3861048"/>
            <a:ext cx="914400" cy="914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chemeClr val="tx1"/>
                </a:solidFill>
              </a:rPr>
              <a:t>А</a:t>
            </a:r>
            <a:endParaRPr lang="ru-RU" sz="4800" b="1" dirty="0">
              <a:solidFill>
                <a:schemeClr val="tx1"/>
              </a:solidFill>
            </a:endParaRPr>
          </a:p>
        </p:txBody>
      </p:sp>
      <p:sp>
        <p:nvSpPr>
          <p:cNvPr id="73" name="Прямоугольник 72"/>
          <p:cNvSpPr/>
          <p:nvPr/>
        </p:nvSpPr>
        <p:spPr>
          <a:xfrm>
            <a:off x="2555776" y="4797152"/>
            <a:ext cx="914400" cy="914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chemeClr val="tx1"/>
                </a:solidFill>
              </a:rPr>
              <a:t>Ф</a:t>
            </a:r>
            <a:endParaRPr lang="ru-RU" sz="4800" b="1" dirty="0">
              <a:solidFill>
                <a:schemeClr val="tx1"/>
              </a:solidFill>
            </a:endParaRPr>
          </a:p>
        </p:txBody>
      </p:sp>
      <p:sp>
        <p:nvSpPr>
          <p:cNvPr id="74" name="Прямоугольник 73"/>
          <p:cNvSpPr/>
          <p:nvPr/>
        </p:nvSpPr>
        <p:spPr>
          <a:xfrm>
            <a:off x="3491880" y="4797152"/>
            <a:ext cx="914400" cy="914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chemeClr val="tx1"/>
                </a:solidFill>
              </a:rPr>
              <a:t>И</a:t>
            </a:r>
            <a:endParaRPr lang="ru-RU" sz="4800" b="1" dirty="0">
              <a:solidFill>
                <a:schemeClr val="tx1"/>
              </a:solidFill>
            </a:endParaRPr>
          </a:p>
        </p:txBody>
      </p:sp>
      <p:sp>
        <p:nvSpPr>
          <p:cNvPr id="75" name="Прямоугольник 74"/>
          <p:cNvSpPr/>
          <p:nvPr/>
        </p:nvSpPr>
        <p:spPr>
          <a:xfrm>
            <a:off x="4427984" y="4797152"/>
            <a:ext cx="914400" cy="914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chemeClr val="tx1"/>
                </a:solidFill>
              </a:rPr>
              <a:t>Н</a:t>
            </a:r>
            <a:endParaRPr lang="ru-RU" sz="4800" b="1" dirty="0">
              <a:solidFill>
                <a:schemeClr val="tx1"/>
              </a:solidFill>
            </a:endParaRPr>
          </a:p>
        </p:txBody>
      </p:sp>
      <p:sp>
        <p:nvSpPr>
          <p:cNvPr id="76" name="Прямоугольник 75"/>
          <p:cNvSpPr/>
          <p:nvPr/>
        </p:nvSpPr>
        <p:spPr>
          <a:xfrm>
            <a:off x="5364088" y="4797152"/>
            <a:ext cx="914400" cy="914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chemeClr val="tx1"/>
                </a:solidFill>
              </a:rPr>
              <a:t>А</a:t>
            </a:r>
            <a:endParaRPr lang="ru-RU" sz="4800" b="1" dirty="0">
              <a:solidFill>
                <a:schemeClr val="tx1"/>
              </a:solidFill>
            </a:endParaRPr>
          </a:p>
        </p:txBody>
      </p:sp>
      <p:sp>
        <p:nvSpPr>
          <p:cNvPr id="77" name="Прямоугольник 76"/>
          <p:cNvSpPr/>
          <p:nvPr/>
        </p:nvSpPr>
        <p:spPr>
          <a:xfrm>
            <a:off x="3491880" y="3861048"/>
            <a:ext cx="914400" cy="914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chemeClr val="tx1"/>
                </a:solidFill>
              </a:rPr>
              <a:t>П</a:t>
            </a:r>
            <a:endParaRPr lang="ru-RU" sz="4800" b="1" dirty="0">
              <a:solidFill>
                <a:schemeClr val="tx1"/>
              </a:solidFill>
            </a:endParaRPr>
          </a:p>
        </p:txBody>
      </p:sp>
      <p:sp>
        <p:nvSpPr>
          <p:cNvPr id="78" name="Прямоугольник 77"/>
          <p:cNvSpPr/>
          <p:nvPr/>
        </p:nvSpPr>
        <p:spPr>
          <a:xfrm>
            <a:off x="4427984" y="3861048"/>
            <a:ext cx="914400" cy="914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chemeClr val="tx1"/>
                </a:solidFill>
              </a:rPr>
              <a:t>Е</a:t>
            </a:r>
            <a:endParaRPr lang="ru-RU" sz="4800" b="1" dirty="0">
              <a:solidFill>
                <a:schemeClr val="tx1"/>
              </a:solidFill>
            </a:endParaRPr>
          </a:p>
        </p:txBody>
      </p:sp>
      <p:sp>
        <p:nvSpPr>
          <p:cNvPr id="79" name="Прямоугольник 78"/>
          <p:cNvSpPr/>
          <p:nvPr/>
        </p:nvSpPr>
        <p:spPr>
          <a:xfrm>
            <a:off x="3491880" y="5733256"/>
            <a:ext cx="914400" cy="914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chemeClr val="tx1"/>
                </a:solidFill>
              </a:rPr>
              <a:t>А</a:t>
            </a:r>
            <a:endParaRPr lang="ru-RU" sz="4400" b="1" dirty="0">
              <a:solidFill>
                <a:schemeClr val="tx1"/>
              </a:solidFill>
            </a:endParaRPr>
          </a:p>
        </p:txBody>
      </p:sp>
      <p:sp>
        <p:nvSpPr>
          <p:cNvPr id="80" name="Прямоугольник 79"/>
          <p:cNvSpPr/>
          <p:nvPr/>
        </p:nvSpPr>
        <p:spPr>
          <a:xfrm>
            <a:off x="4427984" y="5733256"/>
            <a:ext cx="914400" cy="914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chemeClr val="tx1"/>
                </a:solidFill>
              </a:rPr>
              <a:t>Н</a:t>
            </a:r>
            <a:endParaRPr lang="ru-RU" sz="4800" b="1" dirty="0">
              <a:solidFill>
                <a:schemeClr val="tx1"/>
              </a:solidFill>
            </a:endParaRPr>
          </a:p>
        </p:txBody>
      </p:sp>
      <p:sp>
        <p:nvSpPr>
          <p:cNvPr id="81" name="Прямоугольник 80"/>
          <p:cNvSpPr/>
          <p:nvPr/>
        </p:nvSpPr>
        <p:spPr>
          <a:xfrm>
            <a:off x="5364088" y="5733256"/>
            <a:ext cx="914400" cy="914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chemeClr val="tx1"/>
                </a:solidFill>
              </a:rPr>
              <a:t>О</a:t>
            </a:r>
            <a:endParaRPr lang="ru-RU" sz="4800" b="1" dirty="0">
              <a:solidFill>
                <a:schemeClr val="tx1"/>
              </a:solidFill>
            </a:endParaRPr>
          </a:p>
        </p:txBody>
      </p:sp>
      <p:sp>
        <p:nvSpPr>
          <p:cNvPr id="82" name="Прямоугольник 81"/>
          <p:cNvSpPr/>
          <p:nvPr/>
        </p:nvSpPr>
        <p:spPr>
          <a:xfrm>
            <a:off x="6300192" y="5733256"/>
            <a:ext cx="914400" cy="914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chemeClr val="tx1"/>
                </a:solidFill>
              </a:rPr>
              <a:t>Ф</a:t>
            </a:r>
            <a:endParaRPr lang="ru-RU" sz="4800" b="1" dirty="0">
              <a:solidFill>
                <a:schemeClr val="tx1"/>
              </a:solidFill>
            </a:endParaRPr>
          </a:p>
        </p:txBody>
      </p:sp>
      <p:sp>
        <p:nvSpPr>
          <p:cNvPr id="83" name="Прямоугольник 82"/>
          <p:cNvSpPr/>
          <p:nvPr/>
        </p:nvSpPr>
        <p:spPr>
          <a:xfrm>
            <a:off x="6300192" y="4797152"/>
            <a:ext cx="914400" cy="914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chemeClr val="tx1"/>
                </a:solidFill>
              </a:rPr>
              <a:t>И</a:t>
            </a:r>
            <a:endParaRPr lang="ru-RU" sz="4800" b="1" dirty="0">
              <a:solidFill>
                <a:schemeClr val="tx1"/>
              </a:solidFill>
            </a:endParaRPr>
          </a:p>
        </p:txBody>
      </p:sp>
      <p:sp>
        <p:nvSpPr>
          <p:cNvPr id="84" name="Прямоугольник 83"/>
          <p:cNvSpPr/>
          <p:nvPr/>
        </p:nvSpPr>
        <p:spPr>
          <a:xfrm>
            <a:off x="6300192" y="3861048"/>
            <a:ext cx="914400" cy="914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chemeClr val="tx1"/>
                </a:solidFill>
              </a:rPr>
              <a:t>С</a:t>
            </a:r>
            <a:endParaRPr lang="ru-RU" sz="4800" b="1" dirty="0">
              <a:solidFill>
                <a:schemeClr val="tx1"/>
              </a:solidFill>
            </a:endParaRPr>
          </a:p>
        </p:txBody>
      </p:sp>
      <p:sp>
        <p:nvSpPr>
          <p:cNvPr id="85" name="Прямоугольник 84"/>
          <p:cNvSpPr/>
          <p:nvPr/>
        </p:nvSpPr>
        <p:spPr>
          <a:xfrm>
            <a:off x="5364088" y="3861048"/>
            <a:ext cx="914400" cy="914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chemeClr val="tx1"/>
                </a:solidFill>
              </a:rPr>
              <a:t>Р</a:t>
            </a:r>
            <a:endParaRPr lang="ru-RU" sz="4800" b="1" dirty="0">
              <a:solidFill>
                <a:schemeClr val="tx1"/>
              </a:solidFill>
            </a:endParaRPr>
          </a:p>
        </p:txBody>
      </p:sp>
      <p:sp>
        <p:nvSpPr>
          <p:cNvPr id="52" name="Управляющая кнопка: в конец 51">
            <a:hlinkClick r:id="" action="ppaction://hlinkshowjump?jump=endshow" highlightClick="1"/>
          </p:cNvPr>
          <p:cNvSpPr/>
          <p:nvPr/>
        </p:nvSpPr>
        <p:spPr>
          <a:xfrm>
            <a:off x="8244408" y="5805264"/>
            <a:ext cx="899592" cy="853776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7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34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68B50"/>
                                      </p:to>
                                    </p:animClr>
                                    <p:set>
                                      <p:cBhvr>
                                        <p:cTn id="35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41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68B50"/>
                                      </p:to>
                                    </p:animClr>
                                    <p:set>
                                      <p:cBhvr>
                                        <p:cTn id="42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3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48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68B50"/>
                                      </p:to>
                                    </p:animClr>
                                    <p:set>
                                      <p:cBhvr>
                                        <p:cTn id="49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0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51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" fill="hold">
                      <p:stCondLst>
                        <p:cond delay="0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55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68B50"/>
                                      </p:to>
                                    </p:animClr>
                                    <p:set>
                                      <p:cBhvr>
                                        <p:cTn id="56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7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2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68B50"/>
                                      </p:to>
                                    </p:animClr>
                                    <p:set>
                                      <p:cBhvr>
                                        <p:cTn id="63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4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9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68B50"/>
                                      </p:to>
                                    </p:animClr>
                                    <p:set>
                                      <p:cBhvr>
                                        <p:cTn id="70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1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76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68B50"/>
                                      </p:to>
                                    </p:animClr>
                                    <p:set>
                                      <p:cBhvr>
                                        <p:cTn id="77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8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79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0" fill="hold">
                      <p:stCondLst>
                        <p:cond delay="0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83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68B50"/>
                                      </p:to>
                                    </p:animClr>
                                    <p:set>
                                      <p:cBhvr>
                                        <p:cTn id="84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5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90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4C75FA"/>
                                      </p:to>
                                    </p:animClr>
                                    <p:set>
                                      <p:cBhvr>
                                        <p:cTn id="91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2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97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4C75FA"/>
                                      </p:to>
                                    </p:animClr>
                                    <p:set>
                                      <p:cBhvr>
                                        <p:cTn id="98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9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100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1" fill="hold">
                      <p:stCondLst>
                        <p:cond delay="0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04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4C75FA"/>
                                      </p:to>
                                    </p:animClr>
                                    <p:set>
                                      <p:cBhvr>
                                        <p:cTn id="105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6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107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8" fill="hold">
                      <p:stCondLst>
                        <p:cond delay="0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11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353EB"/>
                                      </p:to>
                                    </p:animClr>
                                    <p:set>
                                      <p:cBhvr>
                                        <p:cTn id="112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3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114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5" fill="hold">
                      <p:stCondLst>
                        <p:cond delay="0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18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353EB"/>
                                      </p:to>
                                    </p:animClr>
                                    <p:set>
                                      <p:cBhvr>
                                        <p:cTn id="119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0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121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2" fill="hold">
                      <p:stCondLst>
                        <p:cond delay="0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25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353EB"/>
                                      </p:to>
                                    </p:animClr>
                                    <p:set>
                                      <p:cBhvr>
                                        <p:cTn id="126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7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128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9" fill="hold">
                      <p:stCondLst>
                        <p:cond delay="0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32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353EB"/>
                                      </p:to>
                                    </p:animClr>
                                    <p:set>
                                      <p:cBhvr>
                                        <p:cTn id="133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4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135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6" fill="hold">
                      <p:stCondLst>
                        <p:cond delay="0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39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353EB"/>
                                      </p:to>
                                    </p:animClr>
                                    <p:set>
                                      <p:cBhvr>
                                        <p:cTn id="140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1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142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3" fill="hold">
                      <p:stCondLst>
                        <p:cond delay="0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46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353EB"/>
                                      </p:to>
                                    </p:animClr>
                                    <p:set>
                                      <p:cBhvr>
                                        <p:cTn id="147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8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149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0" fill="hold">
                      <p:stCondLst>
                        <p:cond delay="0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53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3F362"/>
                                      </p:to>
                                    </p:animClr>
                                    <p:set>
                                      <p:cBhvr>
                                        <p:cTn id="154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5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seq concurrent="1" nextAc="seek">
              <p:cTn id="156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7" fill="hold">
                      <p:stCondLst>
                        <p:cond delay="0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60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3F362"/>
                                      </p:to>
                                    </p:animClr>
                                    <p:set>
                                      <p:cBhvr>
                                        <p:cTn id="161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2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163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4" fill="hold">
                      <p:stCondLst>
                        <p:cond delay="0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67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3F362"/>
                                      </p:to>
                                    </p:animClr>
                                    <p:set>
                                      <p:cBhvr>
                                        <p:cTn id="168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9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  <p:seq concurrent="1" nextAc="seek">
              <p:cTn id="170" restart="whenNotActive" fill="hold" evtFilter="cancelBubble" nodeType="interactiveSeq">
                <p:stCondLst>
                  <p:cond evt="onClick" delay="0">
                    <p:tgtEl>
                      <p:spTgt spid="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1" fill="hold">
                      <p:stCondLst>
                        <p:cond delay="0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74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3F362"/>
                                      </p:to>
                                    </p:animClr>
                                    <p:set>
                                      <p:cBhvr>
                                        <p:cTn id="175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6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"/>
                  </p:tgtEl>
                </p:cond>
              </p:nextCondLst>
            </p:seq>
            <p:seq concurrent="1" nextAc="seek">
              <p:cTn id="177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8" fill="hold">
                      <p:stCondLst>
                        <p:cond delay="0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81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3F362"/>
                                      </p:to>
                                    </p:animClr>
                                    <p:set>
                                      <p:cBhvr>
                                        <p:cTn id="182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3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184" restart="whenNotActive" fill="hold" evtFilter="cancelBubble" nodeType="interactiveSeq">
                <p:stCondLst>
                  <p:cond evt="onClick" delay="0">
                    <p:tgtEl>
                      <p:spTgt spid="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5" fill="hold">
                      <p:stCondLst>
                        <p:cond delay="0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88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3F362"/>
                                      </p:to>
                                    </p:animClr>
                                    <p:set>
                                      <p:cBhvr>
                                        <p:cTn id="189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0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"/>
                  </p:tgtEl>
                </p:cond>
              </p:nextCondLst>
            </p:seq>
            <p:seq concurrent="1" nextAc="seek">
              <p:cTn id="191" restart="whenNotActive" fill="hold" evtFilter="cancelBubble" nodeType="interactiveSeq">
                <p:stCondLst>
                  <p:cond evt="onClick" delay="0">
                    <p:tgtEl>
                      <p:spTgt spid="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2" fill="hold">
                      <p:stCondLst>
                        <p:cond delay="0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95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1DD69"/>
                                      </p:to>
                                    </p:animClr>
                                    <p:set>
                                      <p:cBhvr>
                                        <p:cTn id="196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7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"/>
                  </p:tgtEl>
                </p:cond>
              </p:nextCondLst>
            </p:seq>
            <p:seq concurrent="1" nextAc="seek">
              <p:cTn id="198" restart="whenNotActive" fill="hold" evtFilter="cancelBubble" nodeType="interactiveSeq">
                <p:stCondLst>
                  <p:cond evt="onClick" delay="0">
                    <p:tgtEl>
                      <p:spTgt spid="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9" fill="hold">
                      <p:stCondLst>
                        <p:cond delay="0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02" dur="2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1DD69"/>
                                      </p:to>
                                    </p:animClr>
                                    <p:set>
                                      <p:cBhvr>
                                        <p:cTn id="203" dur="2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4" dur="2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7"/>
                  </p:tgtEl>
                </p:cond>
              </p:nextCondLst>
            </p:seq>
            <p:seq concurrent="1" nextAc="seek">
              <p:cTn id="205" restart="whenNotActive" fill="hold" evtFilter="cancelBubble" nodeType="interactiveSeq">
                <p:stCondLst>
                  <p:cond evt="onClick" delay="0">
                    <p:tgtEl>
                      <p:spTgt spid="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6" fill="hold">
                      <p:stCondLst>
                        <p:cond delay="0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09" dur="2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1DD69"/>
                                      </p:to>
                                    </p:animClr>
                                    <p:set>
                                      <p:cBhvr>
                                        <p:cTn id="210" dur="2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1" dur="2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"/>
                  </p:tgtEl>
                </p:cond>
              </p:nextCondLst>
            </p:seq>
            <p:seq concurrent="1" nextAc="seek">
              <p:cTn id="212" restart="whenNotActive" fill="hold" evtFilter="cancelBubble" nodeType="interactiveSeq">
                <p:stCondLst>
                  <p:cond evt="onClick" delay="0">
                    <p:tgtEl>
                      <p:spTgt spid="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3" fill="hold">
                      <p:stCondLst>
                        <p:cond delay="0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16" dur="2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1DD69"/>
                                      </p:to>
                                    </p:animClr>
                                    <p:set>
                                      <p:cBhvr>
                                        <p:cTn id="217" dur="2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8" dur="2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2"/>
                  </p:tgtEl>
                </p:cond>
              </p:nextCondLst>
            </p:seq>
            <p:seq concurrent="1" nextAc="seek">
              <p:cTn id="219" restart="whenNotActive" fill="hold" evtFilter="cancelBubble" nodeType="interactiveSeq">
                <p:stCondLst>
                  <p:cond evt="onClick" delay="0">
                    <p:tgtEl>
                      <p:spTgt spid="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0" fill="hold">
                      <p:stCondLst>
                        <p:cond delay="0"/>
                      </p:stCondLst>
                      <p:childTnLst>
                        <p:par>
                          <p:cTn id="221" fill="hold">
                            <p:stCondLst>
                              <p:cond delay="0"/>
                            </p:stCondLst>
                            <p:childTnLst>
                              <p:par>
                                <p:cTn id="22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23" dur="2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4EF84E"/>
                                      </p:to>
                                    </p:animClr>
                                    <p:set>
                                      <p:cBhvr>
                                        <p:cTn id="224" dur="2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5" dur="2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3"/>
                  </p:tgtEl>
                </p:cond>
              </p:nextCondLst>
            </p:seq>
            <p:seq concurrent="1" nextAc="seek">
              <p:cTn id="226" restart="whenNotActive" fill="hold" evtFilter="cancelBubble" nodeType="interactiveSeq">
                <p:stCondLst>
                  <p:cond evt="onClick" delay="0">
                    <p:tgtEl>
                      <p:spTgt spid="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7" fill="hold">
                      <p:stCondLst>
                        <p:cond delay="0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30" dur="2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4EF84E"/>
                                      </p:to>
                                    </p:animClr>
                                    <p:set>
                                      <p:cBhvr>
                                        <p:cTn id="231" dur="2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2" dur="2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5"/>
                  </p:tgtEl>
                </p:cond>
              </p:nextCondLst>
            </p:seq>
            <p:seq concurrent="1" nextAc="seek">
              <p:cTn id="233" restart="whenNotActive" fill="hold" evtFilter="cancelBubble" nodeType="interactiveSeq">
                <p:stCondLst>
                  <p:cond evt="onClick" delay="0">
                    <p:tgtEl>
                      <p:spTgt spid="6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4" fill="hold">
                      <p:stCondLst>
                        <p:cond delay="0"/>
                      </p:stCondLst>
                      <p:childTnLst>
                        <p:par>
                          <p:cTn id="235" fill="hold">
                            <p:stCondLst>
                              <p:cond delay="0"/>
                            </p:stCondLst>
                            <p:childTnLst>
                              <p:par>
                                <p:cTn id="23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37" dur="2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4EF84E"/>
                                      </p:to>
                                    </p:animClr>
                                    <p:set>
                                      <p:cBhvr>
                                        <p:cTn id="238" dur="2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9" dur="2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6"/>
                  </p:tgtEl>
                </p:cond>
              </p:nextCondLst>
            </p:seq>
            <p:seq concurrent="1" nextAc="seek">
              <p:cTn id="240" restart="whenNotActive" fill="hold" evtFilter="cancelBubble" nodeType="interactiveSeq">
                <p:stCondLst>
                  <p:cond evt="onClick" delay="0">
                    <p:tgtEl>
                      <p:spTgt spid="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1" fill="hold">
                      <p:stCondLst>
                        <p:cond delay="0"/>
                      </p:stCondLst>
                      <p:childTnLst>
                        <p:par>
                          <p:cTn id="242" fill="hold">
                            <p:stCondLst>
                              <p:cond delay="0"/>
                            </p:stCondLst>
                            <p:childTnLst>
                              <p:par>
                                <p:cTn id="24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44" dur="2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4EF84E"/>
                                      </p:to>
                                    </p:animClr>
                                    <p:set>
                                      <p:cBhvr>
                                        <p:cTn id="245" dur="2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6" dur="2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7"/>
                  </p:tgtEl>
                </p:cond>
              </p:nextCondLst>
            </p:seq>
            <p:seq concurrent="1" nextAc="seek">
              <p:cTn id="247" restart="whenNotActive" fill="hold" evtFilter="cancelBubble" nodeType="interactiveSeq">
                <p:stCondLst>
                  <p:cond evt="onClick" delay="0">
                    <p:tgtEl>
                      <p:spTgt spid="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8" fill="hold">
                      <p:stCondLst>
                        <p:cond delay="0"/>
                      </p:stCondLst>
                      <p:childTnLst>
                        <p:par>
                          <p:cTn id="249" fill="hold">
                            <p:stCondLst>
                              <p:cond delay="0"/>
                            </p:stCondLst>
                            <p:childTnLst>
                              <p:par>
                                <p:cTn id="25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51" dur="2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B4B58"/>
                                      </p:to>
                                    </p:animClr>
                                    <p:set>
                                      <p:cBhvr>
                                        <p:cTn id="252" dur="2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3" dur="2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8"/>
                  </p:tgtEl>
                </p:cond>
              </p:nextCondLst>
            </p:seq>
            <p:seq concurrent="1" nextAc="seek">
              <p:cTn id="254" restart="whenNotActive" fill="hold" evtFilter="cancelBubble" nodeType="interactiveSeq">
                <p:stCondLst>
                  <p:cond evt="onClick" delay="0">
                    <p:tgtEl>
                      <p:spTgt spid="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5" fill="hold">
                      <p:stCondLst>
                        <p:cond delay="0"/>
                      </p:stCondLst>
                      <p:childTnLst>
                        <p:par>
                          <p:cTn id="256" fill="hold">
                            <p:stCondLst>
                              <p:cond delay="0"/>
                            </p:stCondLst>
                            <p:childTnLst>
                              <p:par>
                                <p:cTn id="25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58" dur="2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B4B58"/>
                                      </p:to>
                                    </p:animClr>
                                    <p:set>
                                      <p:cBhvr>
                                        <p:cTn id="259" dur="2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0" dur="2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3"/>
                  </p:tgtEl>
                </p:cond>
              </p:nextCondLst>
            </p:seq>
            <p:seq concurrent="1" nextAc="seek">
              <p:cTn id="261" restart="whenNotActive" fill="hold" evtFilter="cancelBubble" nodeType="interactiveSeq">
                <p:stCondLst>
                  <p:cond evt="onClick" delay="0">
                    <p:tgtEl>
                      <p:spTgt spid="7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2" fill="hold">
                      <p:stCondLst>
                        <p:cond delay="0"/>
                      </p:stCondLst>
                      <p:childTnLst>
                        <p:par>
                          <p:cTn id="263" fill="hold">
                            <p:stCondLst>
                              <p:cond delay="0"/>
                            </p:stCondLst>
                            <p:childTnLst>
                              <p:par>
                                <p:cTn id="26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65" dur="2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B4B58"/>
                                      </p:to>
                                    </p:animClr>
                                    <p:set>
                                      <p:cBhvr>
                                        <p:cTn id="266" dur="2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7" dur="2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"/>
                  </p:tgtEl>
                </p:cond>
              </p:nextCondLst>
            </p:seq>
            <p:seq concurrent="1" nextAc="seek">
              <p:cTn id="268" restart="whenNotActive" fill="hold" evtFilter="cancelBubble" nodeType="interactiveSeq">
                <p:stCondLst>
                  <p:cond evt="onClick" delay="0">
                    <p:tgtEl>
                      <p:spTgt spid="7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9" fill="hold">
                      <p:stCondLst>
                        <p:cond delay="0"/>
                      </p:stCondLst>
                      <p:childTnLst>
                        <p:par>
                          <p:cTn id="270" fill="hold">
                            <p:stCondLst>
                              <p:cond delay="0"/>
                            </p:stCondLst>
                            <p:childTnLst>
                              <p:par>
                                <p:cTn id="27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72" dur="2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B4B58"/>
                                      </p:to>
                                    </p:animClr>
                                    <p:set>
                                      <p:cBhvr>
                                        <p:cTn id="273" dur="2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4" dur="2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5"/>
                  </p:tgtEl>
                </p:cond>
              </p:nextCondLst>
            </p:seq>
            <p:seq concurrent="1" nextAc="seek">
              <p:cTn id="275" restart="whenNotActive" fill="hold" evtFilter="cancelBubble" nodeType="interactiveSeq">
                <p:stCondLst>
                  <p:cond evt="onClick" delay="0">
                    <p:tgtEl>
                      <p:spTgt spid="7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6" fill="hold">
                      <p:stCondLst>
                        <p:cond delay="0"/>
                      </p:stCondLst>
                      <p:childTnLst>
                        <p:par>
                          <p:cTn id="277" fill="hold">
                            <p:stCondLst>
                              <p:cond delay="0"/>
                            </p:stCondLst>
                            <p:childTnLst>
                              <p:par>
                                <p:cTn id="27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79" dur="2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B4B58"/>
                                      </p:to>
                                    </p:animClr>
                                    <p:set>
                                      <p:cBhvr>
                                        <p:cTn id="280" dur="2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1" dur="2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6"/>
                  </p:tgtEl>
                </p:cond>
              </p:nextCondLst>
            </p:seq>
            <p:seq concurrent="1" nextAc="seek">
              <p:cTn id="282" restart="whenNotActive" fill="hold" evtFilter="cancelBubble" nodeType="interactiveSeq">
                <p:stCondLst>
                  <p:cond evt="onClick" delay="0">
                    <p:tgtEl>
                      <p:spTgt spid="7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3" fill="hold">
                      <p:stCondLst>
                        <p:cond delay="0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86" dur="2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850F6"/>
                                      </p:to>
                                    </p:animClr>
                                    <p:set>
                                      <p:cBhvr>
                                        <p:cTn id="287" dur="2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8" dur="2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7"/>
                  </p:tgtEl>
                </p:cond>
              </p:nextCondLst>
            </p:seq>
            <p:seq concurrent="1" nextAc="seek">
              <p:cTn id="289" restart="whenNotActive" fill="hold" evtFilter="cancelBubble" nodeType="interactiveSeq">
                <p:stCondLst>
                  <p:cond evt="onClick" delay="0">
                    <p:tgtEl>
                      <p:spTgt spid="7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0" fill="hold">
                      <p:stCondLst>
                        <p:cond delay="0"/>
                      </p:stCondLst>
                      <p:childTnLst>
                        <p:par>
                          <p:cTn id="291" fill="hold">
                            <p:stCondLst>
                              <p:cond delay="0"/>
                            </p:stCondLst>
                            <p:childTnLst>
                              <p:par>
                                <p:cTn id="29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93" dur="2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850F6"/>
                                      </p:to>
                                    </p:animClr>
                                    <p:set>
                                      <p:cBhvr>
                                        <p:cTn id="294" dur="2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5" dur="2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8"/>
                  </p:tgtEl>
                </p:cond>
              </p:nextCondLst>
            </p:seq>
            <p:seq concurrent="1" nextAc="seek">
              <p:cTn id="296" restart="whenNotActive" fill="hold" evtFilter="cancelBubble" nodeType="interactiveSeq">
                <p:stCondLst>
                  <p:cond evt="onClick" delay="0">
                    <p:tgtEl>
                      <p:spTgt spid="7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7" fill="hold">
                      <p:stCondLst>
                        <p:cond delay="0"/>
                      </p:stCondLst>
                      <p:childTnLst>
                        <p:par>
                          <p:cTn id="298" fill="hold">
                            <p:stCondLst>
                              <p:cond delay="0"/>
                            </p:stCondLst>
                            <p:childTnLst>
                              <p:par>
                                <p:cTn id="29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300" dur="2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850F6"/>
                                      </p:to>
                                    </p:animClr>
                                    <p:set>
                                      <p:cBhvr>
                                        <p:cTn id="301" dur="2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2" dur="2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9"/>
                  </p:tgtEl>
                </p:cond>
              </p:nextCondLst>
            </p:seq>
            <p:seq concurrent="1" nextAc="seek">
              <p:cTn id="303" restart="whenNotActive" fill="hold" evtFilter="cancelBubble" nodeType="interactiveSeq">
                <p:stCondLst>
                  <p:cond evt="onClick" delay="0">
                    <p:tgtEl>
                      <p:spTgt spid="8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4" fill="hold">
                      <p:stCondLst>
                        <p:cond delay="0"/>
                      </p:stCondLst>
                      <p:childTnLst>
                        <p:par>
                          <p:cTn id="305" fill="hold">
                            <p:stCondLst>
                              <p:cond delay="0"/>
                            </p:stCondLst>
                            <p:childTnLst>
                              <p:par>
                                <p:cTn id="30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307" dur="2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850F6"/>
                                      </p:to>
                                    </p:animClr>
                                    <p:set>
                                      <p:cBhvr>
                                        <p:cTn id="308" dur="2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9" dur="2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0"/>
                  </p:tgtEl>
                </p:cond>
              </p:nextCondLst>
            </p:seq>
            <p:seq concurrent="1" nextAc="seek">
              <p:cTn id="310" restart="whenNotActive" fill="hold" evtFilter="cancelBubble" nodeType="interactiveSeq">
                <p:stCondLst>
                  <p:cond evt="onClick" delay="0">
                    <p:tgtEl>
                      <p:spTgt spid="8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1" fill="hold">
                      <p:stCondLst>
                        <p:cond delay="0"/>
                      </p:stCondLst>
                      <p:childTnLst>
                        <p:par>
                          <p:cTn id="312" fill="hold">
                            <p:stCondLst>
                              <p:cond delay="0"/>
                            </p:stCondLst>
                            <p:childTnLst>
                              <p:par>
                                <p:cTn id="31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314" dur="2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850F6"/>
                                      </p:to>
                                    </p:animClr>
                                    <p:set>
                                      <p:cBhvr>
                                        <p:cTn id="315" dur="2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6" dur="2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1"/>
                  </p:tgtEl>
                </p:cond>
              </p:nextCondLst>
            </p:seq>
            <p:seq concurrent="1" nextAc="seek">
              <p:cTn id="317" restart="whenNotActive" fill="hold" evtFilter="cancelBubble" nodeType="interactiveSeq">
                <p:stCondLst>
                  <p:cond evt="onClick" delay="0">
                    <p:tgtEl>
                      <p:spTgt spid="8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8" fill="hold">
                      <p:stCondLst>
                        <p:cond delay="0"/>
                      </p:stCondLst>
                      <p:childTnLst>
                        <p:par>
                          <p:cTn id="319" fill="hold">
                            <p:stCondLst>
                              <p:cond delay="0"/>
                            </p:stCondLst>
                            <p:childTnLst>
                              <p:par>
                                <p:cTn id="32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321" dur="2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850F6"/>
                                      </p:to>
                                    </p:animClr>
                                    <p:set>
                                      <p:cBhvr>
                                        <p:cTn id="322" dur="2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3" dur="2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2"/>
                  </p:tgtEl>
                </p:cond>
              </p:nextCondLst>
            </p:seq>
            <p:seq concurrent="1" nextAc="seek">
              <p:cTn id="324" restart="whenNotActive" fill="hold" evtFilter="cancelBubble" nodeType="interactiveSeq">
                <p:stCondLst>
                  <p:cond evt="onClick" delay="0">
                    <p:tgtEl>
                      <p:spTgt spid="8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5" fill="hold">
                      <p:stCondLst>
                        <p:cond delay="0"/>
                      </p:stCondLst>
                      <p:childTnLst>
                        <p:par>
                          <p:cTn id="326" fill="hold">
                            <p:stCondLst>
                              <p:cond delay="0"/>
                            </p:stCondLst>
                            <p:childTnLst>
                              <p:par>
                                <p:cTn id="32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328" dur="2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850F6"/>
                                      </p:to>
                                    </p:animClr>
                                    <p:set>
                                      <p:cBhvr>
                                        <p:cTn id="329" dur="2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0" dur="2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"/>
                  </p:tgtEl>
                </p:cond>
              </p:nextCondLst>
            </p:seq>
            <p:seq concurrent="1" nextAc="seek">
              <p:cTn id="331" restart="whenNotActive" fill="hold" evtFilter="cancelBubble" nodeType="interactiveSeq">
                <p:stCondLst>
                  <p:cond evt="onClick" delay="0">
                    <p:tgtEl>
                      <p:spTgt spid="8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2" fill="hold">
                      <p:stCondLst>
                        <p:cond delay="0"/>
                      </p:stCondLst>
                      <p:childTnLst>
                        <p:par>
                          <p:cTn id="333" fill="hold">
                            <p:stCondLst>
                              <p:cond delay="0"/>
                            </p:stCondLst>
                            <p:childTnLst>
                              <p:par>
                                <p:cTn id="33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335" dur="2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850F6"/>
                                      </p:to>
                                    </p:animClr>
                                    <p:set>
                                      <p:cBhvr>
                                        <p:cTn id="336" dur="2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7" dur="2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4"/>
                  </p:tgtEl>
                </p:cond>
              </p:nextCondLst>
            </p:seq>
            <p:seq concurrent="1" nextAc="seek">
              <p:cTn id="338" restart="whenNotActive" fill="hold" evtFilter="cancelBubble" nodeType="interactiveSeq">
                <p:stCondLst>
                  <p:cond evt="onClick" delay="0">
                    <p:tgtEl>
                      <p:spTgt spid="8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9" fill="hold">
                      <p:stCondLst>
                        <p:cond delay="0"/>
                      </p:stCondLst>
                      <p:childTnLst>
                        <p:par>
                          <p:cTn id="340" fill="hold">
                            <p:stCondLst>
                              <p:cond delay="0"/>
                            </p:stCondLst>
                            <p:childTnLst>
                              <p:par>
                                <p:cTn id="34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342" dur="2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850F6"/>
                                      </p:to>
                                    </p:animClr>
                                    <p:set>
                                      <p:cBhvr>
                                        <p:cTn id="343" dur="2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4" dur="2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5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Интернет </a:t>
            </a:r>
            <a:r>
              <a:rPr lang="ru-RU" dirty="0" smtClean="0"/>
              <a:t>источники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3"/>
              </a:rPr>
              <a:t>http://www.litres.ru/static/bookimages/07/13/48/07134812.bin.dir/h/i_001.jpg</a:t>
            </a:r>
            <a:r>
              <a:rPr lang="ru-RU" dirty="0" smtClean="0"/>
              <a:t> </a:t>
            </a:r>
            <a:r>
              <a:rPr lang="ru-RU" smtClean="0"/>
              <a:t>Геродот</a:t>
            </a:r>
            <a:endParaRPr lang="ru-RU" dirty="0"/>
          </a:p>
        </p:txBody>
      </p:sp>
      <p:sp>
        <p:nvSpPr>
          <p:cNvPr id="4" name="Управляющая кнопка: в конец 3">
            <a:hlinkClick r:id="" action="ppaction://hlinkshowjump?jump=endshow" highlightClick="1"/>
          </p:cNvPr>
          <p:cNvSpPr/>
          <p:nvPr/>
        </p:nvSpPr>
        <p:spPr>
          <a:xfrm>
            <a:off x="8101584" y="5589240"/>
            <a:ext cx="1042416" cy="1042416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Управляющая кнопка: домой 4">
            <a:hlinkClick r:id="" action="ppaction://hlinkshowjump?jump=firstslide" highlightClick="1"/>
          </p:cNvPr>
          <p:cNvSpPr/>
          <p:nvPr/>
        </p:nvSpPr>
        <p:spPr>
          <a:xfrm>
            <a:off x="251520" y="5661248"/>
            <a:ext cx="1042416" cy="104241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зеленый">
  <a:themeElements>
    <a:clrScheme name="Тема Office 1">
      <a:dk1>
        <a:srgbClr val="000000"/>
      </a:dk1>
      <a:lt1>
        <a:srgbClr val="E7EFBD"/>
      </a:lt1>
      <a:dk2>
        <a:srgbClr val="000000"/>
      </a:dk2>
      <a:lt2>
        <a:srgbClr val="808080"/>
      </a:lt2>
      <a:accent1>
        <a:srgbClr val="E7F3CE"/>
      </a:accent1>
      <a:accent2>
        <a:srgbClr val="CEDB6B"/>
      </a:accent2>
      <a:accent3>
        <a:srgbClr val="F1F6DB"/>
      </a:accent3>
      <a:accent4>
        <a:srgbClr val="000000"/>
      </a:accent4>
      <a:accent5>
        <a:srgbClr val="F1F8E3"/>
      </a:accent5>
      <a:accent6>
        <a:srgbClr val="BAC660"/>
      </a:accent6>
      <a:hlink>
        <a:srgbClr val="5B6B00"/>
      </a:hlink>
      <a:folHlink>
        <a:srgbClr val="595F25"/>
      </a:folHlink>
    </a:clrScheme>
    <a:fontScheme name="Тема 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ема Office 1">
        <a:dk1>
          <a:srgbClr val="000000"/>
        </a:dk1>
        <a:lt1>
          <a:srgbClr val="E7EFBD"/>
        </a:lt1>
        <a:dk2>
          <a:srgbClr val="000000"/>
        </a:dk2>
        <a:lt2>
          <a:srgbClr val="808080"/>
        </a:lt2>
        <a:accent1>
          <a:srgbClr val="E7F3CE"/>
        </a:accent1>
        <a:accent2>
          <a:srgbClr val="CEDB6B"/>
        </a:accent2>
        <a:accent3>
          <a:srgbClr val="F1F6DB"/>
        </a:accent3>
        <a:accent4>
          <a:srgbClr val="000000"/>
        </a:accent4>
        <a:accent5>
          <a:srgbClr val="F1F8E3"/>
        </a:accent5>
        <a:accent6>
          <a:srgbClr val="BAC660"/>
        </a:accent6>
        <a:hlink>
          <a:srgbClr val="5B6B00"/>
        </a:hlink>
        <a:folHlink>
          <a:srgbClr val="595F2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E7EFBD"/>
        </a:lt1>
        <a:dk2>
          <a:srgbClr val="000000"/>
        </a:dk2>
        <a:lt2>
          <a:srgbClr val="808080"/>
        </a:lt2>
        <a:accent1>
          <a:srgbClr val="C0E07E"/>
        </a:accent1>
        <a:accent2>
          <a:srgbClr val="C0D141"/>
        </a:accent2>
        <a:accent3>
          <a:srgbClr val="F1F6DB"/>
        </a:accent3>
        <a:accent4>
          <a:srgbClr val="000000"/>
        </a:accent4>
        <a:accent5>
          <a:srgbClr val="DCEDC0"/>
        </a:accent5>
        <a:accent6>
          <a:srgbClr val="AEBD3A"/>
        </a:accent6>
        <a:hlink>
          <a:srgbClr val="5A6B00"/>
        </a:hlink>
        <a:folHlink>
          <a:srgbClr val="616C4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E7EFBD"/>
        </a:lt1>
        <a:dk2>
          <a:srgbClr val="000000"/>
        </a:dk2>
        <a:lt2>
          <a:srgbClr val="808080"/>
        </a:lt2>
        <a:accent1>
          <a:srgbClr val="DFFF05"/>
        </a:accent1>
        <a:accent2>
          <a:srgbClr val="7905FF"/>
        </a:accent2>
        <a:accent3>
          <a:srgbClr val="F1F6DB"/>
        </a:accent3>
        <a:accent4>
          <a:srgbClr val="000000"/>
        </a:accent4>
        <a:accent5>
          <a:srgbClr val="ECFFAA"/>
        </a:accent5>
        <a:accent6>
          <a:srgbClr val="6D04E7"/>
        </a:accent6>
        <a:hlink>
          <a:srgbClr val="750026"/>
        </a:hlink>
        <a:folHlink>
          <a:srgbClr val="637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E7EFBD"/>
        </a:lt1>
        <a:dk2>
          <a:srgbClr val="000000"/>
        </a:dk2>
        <a:lt2>
          <a:srgbClr val="808080"/>
        </a:lt2>
        <a:accent1>
          <a:srgbClr val="FF9D05"/>
        </a:accent1>
        <a:accent2>
          <a:srgbClr val="058DFF"/>
        </a:accent2>
        <a:accent3>
          <a:srgbClr val="F1F6DB"/>
        </a:accent3>
        <a:accent4>
          <a:srgbClr val="000000"/>
        </a:accent4>
        <a:accent5>
          <a:srgbClr val="FFCCAA"/>
        </a:accent5>
        <a:accent6>
          <a:srgbClr val="047FE7"/>
        </a:accent6>
        <a:hlink>
          <a:srgbClr val="700070"/>
        </a:hlink>
        <a:folHlink>
          <a:srgbClr val="636B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E7F3CE"/>
        </a:accent1>
        <a:accent2>
          <a:srgbClr val="CEDB6B"/>
        </a:accent2>
        <a:accent3>
          <a:srgbClr val="FFFFFF"/>
        </a:accent3>
        <a:accent4>
          <a:srgbClr val="000000"/>
        </a:accent4>
        <a:accent5>
          <a:srgbClr val="F1F8E3"/>
        </a:accent5>
        <a:accent6>
          <a:srgbClr val="BAC660"/>
        </a:accent6>
        <a:hlink>
          <a:srgbClr val="5B6B00"/>
        </a:hlink>
        <a:folHlink>
          <a:srgbClr val="595F2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E07E"/>
        </a:accent1>
        <a:accent2>
          <a:srgbClr val="C0D141"/>
        </a:accent2>
        <a:accent3>
          <a:srgbClr val="FFFFFF"/>
        </a:accent3>
        <a:accent4>
          <a:srgbClr val="000000"/>
        </a:accent4>
        <a:accent5>
          <a:srgbClr val="DCEDC0"/>
        </a:accent5>
        <a:accent6>
          <a:srgbClr val="AEBD3A"/>
        </a:accent6>
        <a:hlink>
          <a:srgbClr val="5A6B00"/>
        </a:hlink>
        <a:folHlink>
          <a:srgbClr val="616C4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DFFF05"/>
        </a:accent1>
        <a:accent2>
          <a:srgbClr val="7905FF"/>
        </a:accent2>
        <a:accent3>
          <a:srgbClr val="FFFFFF"/>
        </a:accent3>
        <a:accent4>
          <a:srgbClr val="000000"/>
        </a:accent4>
        <a:accent5>
          <a:srgbClr val="ECFFAA"/>
        </a:accent5>
        <a:accent6>
          <a:srgbClr val="6D04E7"/>
        </a:accent6>
        <a:hlink>
          <a:srgbClr val="750026"/>
        </a:hlink>
        <a:folHlink>
          <a:srgbClr val="637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9D05"/>
        </a:accent1>
        <a:accent2>
          <a:srgbClr val="058DFF"/>
        </a:accent2>
        <a:accent3>
          <a:srgbClr val="FFFFFF"/>
        </a:accent3>
        <a:accent4>
          <a:srgbClr val="000000"/>
        </a:accent4>
        <a:accent5>
          <a:srgbClr val="FFCCAA"/>
        </a:accent5>
        <a:accent6>
          <a:srgbClr val="047FE7"/>
        </a:accent6>
        <a:hlink>
          <a:srgbClr val="700070"/>
        </a:hlink>
        <a:folHlink>
          <a:srgbClr val="636B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зеленый</Template>
  <TotalTime>109</TotalTime>
  <Words>141</Words>
  <Application>Microsoft Office PowerPoint</Application>
  <PresentationFormat>Экран (4:3)</PresentationFormat>
  <Paragraphs>56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зеленый</vt:lpstr>
      <vt:lpstr>Филворд  «Боги Древней Греции» история, 5 класс </vt:lpstr>
      <vt:lpstr>Слайд 2</vt:lpstr>
      <vt:lpstr>Слайд 3</vt:lpstr>
      <vt:lpstr>Интернет источники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</dc:creator>
  <cp:lastModifiedBy>1</cp:lastModifiedBy>
  <cp:revision>7</cp:revision>
  <dcterms:created xsi:type="dcterms:W3CDTF">2015-07-14T16:18:08Z</dcterms:created>
  <dcterms:modified xsi:type="dcterms:W3CDTF">2015-09-06T08:01:32Z</dcterms:modified>
</cp:coreProperties>
</file>