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6" r:id="rId29"/>
    <p:sldId id="284" r:id="rId30"/>
    <p:sldId id="287" r:id="rId31"/>
    <p:sldId id="28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1B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94" autoAdjust="0"/>
    <p:restoredTop sz="94737" autoAdjust="0"/>
  </p:normalViewPr>
  <p:slideViewPr>
    <p:cSldViewPr>
      <p:cViewPr varScale="1">
        <p:scale>
          <a:sx n="84" d="100"/>
          <a:sy n="84" d="100"/>
        </p:scale>
        <p:origin x="143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30E3D-0B8A-47AC-86E7-B5BA0474268B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A6CEF-9260-4E45-9B80-B990ACCE8D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579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A6CEF-9260-4E45-9B80-B990ACCE8D3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232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A6CEF-9260-4E45-9B80-B990ACCE8D3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808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C6B1-5D8A-4AD8-8A61-C2D973ADF615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776C-8228-441C-BE9C-EA4789EA2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C6B1-5D8A-4AD8-8A61-C2D973ADF615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776C-8228-441C-BE9C-EA4789EA2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C6B1-5D8A-4AD8-8A61-C2D973ADF615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776C-8228-441C-BE9C-EA4789EA2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C6B1-5D8A-4AD8-8A61-C2D973ADF615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776C-8228-441C-BE9C-EA4789EA2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C6B1-5D8A-4AD8-8A61-C2D973ADF615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776C-8228-441C-BE9C-EA4789EA2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C6B1-5D8A-4AD8-8A61-C2D973ADF615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776C-8228-441C-BE9C-EA4789EA2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C6B1-5D8A-4AD8-8A61-C2D973ADF615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776C-8228-441C-BE9C-EA4789EA2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C6B1-5D8A-4AD8-8A61-C2D973ADF615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776C-8228-441C-BE9C-EA4789EA2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C6B1-5D8A-4AD8-8A61-C2D973ADF615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776C-8228-441C-BE9C-EA4789EA2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C6B1-5D8A-4AD8-8A61-C2D973ADF615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776C-8228-441C-BE9C-EA4789EA2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C6B1-5D8A-4AD8-8A61-C2D973ADF615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776C-8228-441C-BE9C-EA4789EA2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2C6B1-5D8A-4AD8-8A61-C2D973ADF615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1776C-8228-441C-BE9C-EA4789EA2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" Type="http://schemas.openxmlformats.org/officeDocument/2006/relationships/image" Target="../media/image1.jpeg"/><Relationship Id="rId21" Type="http://schemas.openxmlformats.org/officeDocument/2006/relationships/slide" Target="slide19.xml"/><Relationship Id="rId7" Type="http://schemas.openxmlformats.org/officeDocument/2006/relationships/slide" Target="slide5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28.xml"/><Relationship Id="rId2" Type="http://schemas.openxmlformats.org/officeDocument/2006/relationships/notesSlide" Target="../notesSlides/notesSlide1.xml"/><Relationship Id="rId16" Type="http://schemas.openxmlformats.org/officeDocument/2006/relationships/slide" Target="slide14.xml"/><Relationship Id="rId20" Type="http://schemas.openxmlformats.org/officeDocument/2006/relationships/slide" Target="slide18.xml"/><Relationship Id="rId29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1.xml"/><Relationship Id="rId5" Type="http://schemas.openxmlformats.org/officeDocument/2006/relationships/slide" Target="slide3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10" Type="http://schemas.openxmlformats.org/officeDocument/2006/relationships/slide" Target="slide8.xml"/><Relationship Id="rId19" Type="http://schemas.openxmlformats.org/officeDocument/2006/relationships/slide" Target="slide17.xml"/><Relationship Id="rId31" Type="http://schemas.openxmlformats.org/officeDocument/2006/relationships/slide" Target="slide30.xml"/><Relationship Id="rId4" Type="http://schemas.openxmlformats.org/officeDocument/2006/relationships/slide" Target="slide2.xml"/><Relationship Id="rId9" Type="http://schemas.openxmlformats.org/officeDocument/2006/relationships/slide" Target="slide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риняев\Desktop\ветераны\4897-1920x1200.jpg"/>
          <p:cNvPicPr>
            <a:picLocks noChangeAspect="1" noChangeArrowheads="1"/>
          </p:cNvPicPr>
          <p:nvPr/>
        </p:nvPicPr>
        <p:blipFill>
          <a:blip r:embed="rId3" cstate="print">
            <a:lum bright="-6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836712"/>
          <a:ext cx="9143995" cy="4528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63886"/>
                <a:gridCol w="936104"/>
                <a:gridCol w="936104"/>
                <a:gridCol w="936104"/>
                <a:gridCol w="936104"/>
                <a:gridCol w="936104"/>
                <a:gridCol w="899589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2300" b="0" i="0" u="none" cap="none" spc="0" dirty="0" smtClean="0">
                          <a:ln w="18415" cmpd="sng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entury" pitchFamily="18" charset="0"/>
                        </a:rPr>
                        <a:t>МЕЖДУНАРОДНЫЕ</a:t>
                      </a:r>
                      <a:r>
                        <a:rPr lang="ru-RU" sz="2300" b="0" i="0" u="none" cap="none" spc="0" baseline="0" dirty="0" smtClean="0">
                          <a:ln w="18415" cmpd="sng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entury" pitchFamily="18" charset="0"/>
                        </a:rPr>
                        <a:t> КОНФЕРЕНЦИИ</a:t>
                      </a:r>
                      <a:endParaRPr lang="ru-RU" sz="2300" b="0" i="0" u="none" cap="none" spc="0" dirty="0">
                        <a:ln w="18415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u="none" cap="none" spc="-150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entury" pitchFamily="18" charset="0"/>
                          <a:hlinkClick r:id="rId4" action="ppaction://hlinksldjump"/>
                        </a:rPr>
                        <a:t>100</a:t>
                      </a:r>
                      <a:endParaRPr lang="ru-RU" sz="3200" b="1" i="0" u="none" cap="none" spc="-150" dirty="0">
                        <a:ln w="18415" cmpd="sng">
                          <a:noFill/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u="none" cap="none" spc="-150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entury" pitchFamily="18" charset="0"/>
                          <a:hlinkClick r:id="rId5" action="ppaction://hlinksldjump"/>
                        </a:rPr>
                        <a:t>200</a:t>
                      </a:r>
                      <a:endParaRPr lang="ru-RU" sz="3200" b="1" i="0" u="none" cap="none" spc="-150" dirty="0">
                        <a:ln w="18415" cmpd="sng">
                          <a:noFill/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u="none" cap="none" spc="-150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entury" pitchFamily="18" charset="0"/>
                          <a:hlinkClick r:id="rId6" action="ppaction://hlinksldjump"/>
                        </a:rPr>
                        <a:t>300</a:t>
                      </a:r>
                      <a:endParaRPr lang="ru-RU" sz="3200" b="1" i="0" u="none" cap="none" spc="-150" dirty="0">
                        <a:ln w="18415" cmpd="sng">
                          <a:noFill/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u="none" cap="none" spc="-150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entury" pitchFamily="18" charset="0"/>
                          <a:hlinkClick r:id="rId7" action="ppaction://hlinksldjump"/>
                        </a:rPr>
                        <a:t>400</a:t>
                      </a:r>
                      <a:endParaRPr lang="ru-RU" sz="3200" b="1" i="0" u="none" cap="none" spc="-150" dirty="0">
                        <a:ln w="18415" cmpd="sng">
                          <a:noFill/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u="none" cap="none" spc="-150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entury" pitchFamily="18" charset="0"/>
                          <a:hlinkClick r:id="rId8" action="ppaction://hlinksldjump"/>
                        </a:rPr>
                        <a:t>500</a:t>
                      </a:r>
                      <a:endParaRPr lang="ru-RU" sz="3200" b="1" i="0" u="none" cap="none" spc="-150" dirty="0">
                        <a:ln w="18415" cmpd="sng">
                          <a:noFill/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u="none" cap="none" spc="-150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entury" pitchFamily="18" charset="0"/>
                          <a:hlinkClick r:id="rId9" action="ppaction://hlinksldjump"/>
                        </a:rPr>
                        <a:t>600</a:t>
                      </a:r>
                      <a:endParaRPr lang="ru-RU" sz="3200" b="1" i="0" u="none" cap="none" spc="-150" dirty="0">
                        <a:ln w="18415" cmpd="sng">
                          <a:noFill/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9208">
                <a:tc>
                  <a:txBody>
                    <a:bodyPr/>
                    <a:lstStyle/>
                    <a:p>
                      <a:pPr algn="ctr"/>
                      <a:r>
                        <a:rPr lang="ru-RU" sz="2300" b="0" i="0" u="none" cap="none" spc="0" dirty="0" smtClean="0">
                          <a:ln w="18415" cmpd="sng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entury" pitchFamily="18" charset="0"/>
                        </a:rPr>
                        <a:t>ВОЕННО-СТРАТЕГИЧЕСКИЕ ОПЕРАЦИИ</a:t>
                      </a:r>
                      <a:endParaRPr lang="ru-RU" sz="2300" b="0" i="0" u="none" cap="none" spc="0" dirty="0">
                        <a:ln w="18415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u="none" cap="none" spc="-150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entury" pitchFamily="18" charset="0"/>
                          <a:hlinkClick r:id="rId10" action="ppaction://hlinksldjump"/>
                        </a:rPr>
                        <a:t>100</a:t>
                      </a:r>
                      <a:endParaRPr lang="ru-RU" sz="3200" b="1" i="0" u="none" cap="none" spc="-150" dirty="0">
                        <a:ln w="18415" cmpd="sng">
                          <a:noFill/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u="none" cap="none" spc="-150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entury" pitchFamily="18" charset="0"/>
                          <a:hlinkClick r:id="rId11" action="ppaction://hlinksldjump"/>
                        </a:rPr>
                        <a:t>200</a:t>
                      </a:r>
                      <a:endParaRPr lang="ru-RU" sz="3200" b="1" i="0" u="none" cap="none" spc="-150" dirty="0">
                        <a:ln w="18415" cmpd="sng">
                          <a:noFill/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u="none" cap="none" spc="-150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entury" pitchFamily="18" charset="0"/>
                          <a:hlinkClick r:id="rId12" action="ppaction://hlinksldjump"/>
                        </a:rPr>
                        <a:t>300</a:t>
                      </a:r>
                      <a:endParaRPr lang="ru-RU" sz="3200" b="1" i="0" u="none" cap="none" spc="-150" dirty="0">
                        <a:ln w="18415" cmpd="sng">
                          <a:noFill/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u="none" cap="none" spc="-150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entury" pitchFamily="18" charset="0"/>
                          <a:hlinkClick r:id="rId13" action="ppaction://hlinksldjump"/>
                        </a:rPr>
                        <a:t>400</a:t>
                      </a:r>
                      <a:endParaRPr lang="ru-RU" sz="3200" b="1" i="0" u="none" cap="none" spc="-150" dirty="0">
                        <a:ln w="18415" cmpd="sng">
                          <a:noFill/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u="none" cap="none" spc="-150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entury" pitchFamily="18" charset="0"/>
                          <a:hlinkClick r:id="rId14" action="ppaction://hlinksldjump"/>
                        </a:rPr>
                        <a:t>500</a:t>
                      </a:r>
                      <a:endParaRPr lang="ru-RU" sz="3200" b="1" i="0" u="none" cap="none" spc="-150" dirty="0">
                        <a:ln w="18415" cmpd="sng">
                          <a:noFill/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u="none" cap="none" spc="-150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entury" pitchFamily="18" charset="0"/>
                          <a:hlinkClick r:id="rId15" action="ppaction://hlinksldjump"/>
                        </a:rPr>
                        <a:t>600</a:t>
                      </a:r>
                      <a:endParaRPr lang="ru-RU" sz="3200" b="1" i="0" u="none" cap="none" spc="-150" dirty="0">
                        <a:ln w="18415" cmpd="sng">
                          <a:noFill/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17997">
                <a:tc>
                  <a:txBody>
                    <a:bodyPr/>
                    <a:lstStyle/>
                    <a:p>
                      <a:pPr algn="ctr"/>
                      <a:r>
                        <a:rPr lang="ru-RU" sz="2300" b="0" i="0" u="none" cap="none" spc="0" dirty="0" smtClean="0">
                          <a:ln w="18415" cmpd="sng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entury" pitchFamily="18" charset="0"/>
                        </a:rPr>
                        <a:t>ВОЕННО-СТРАТЕГИЧЕСКИЕ</a:t>
                      </a:r>
                    </a:p>
                    <a:p>
                      <a:pPr algn="ctr"/>
                      <a:r>
                        <a:rPr lang="ru-RU" sz="2300" b="0" i="0" u="none" cap="none" spc="0" dirty="0" smtClean="0">
                          <a:ln w="18415" cmpd="sng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entury" pitchFamily="18" charset="0"/>
                        </a:rPr>
                        <a:t>СРАЖЕНИЯ</a:t>
                      </a:r>
                      <a:endParaRPr lang="ru-RU" sz="2300" b="0" i="0" u="none" cap="none" spc="0" dirty="0">
                        <a:ln w="18415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u="none" cap="none" spc="-150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entury" pitchFamily="18" charset="0"/>
                          <a:hlinkClick r:id="rId16" action="ppaction://hlinksldjump"/>
                        </a:rPr>
                        <a:t>100</a:t>
                      </a:r>
                      <a:endParaRPr lang="ru-RU" sz="3200" b="1" i="0" u="none" cap="none" spc="-150" dirty="0">
                        <a:ln w="18415" cmpd="sng">
                          <a:noFill/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u="none" cap="none" spc="-150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entury" pitchFamily="18" charset="0"/>
                          <a:hlinkClick r:id="rId17" action="ppaction://hlinksldjump"/>
                        </a:rPr>
                        <a:t>200</a:t>
                      </a:r>
                      <a:endParaRPr lang="ru-RU" sz="3200" b="1" i="0" u="none" cap="none" spc="-150" dirty="0">
                        <a:ln w="18415" cmpd="sng">
                          <a:noFill/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u="none" cap="none" spc="-150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entury" pitchFamily="18" charset="0"/>
                          <a:hlinkClick r:id="rId18" action="ppaction://hlinksldjump"/>
                        </a:rPr>
                        <a:t>300</a:t>
                      </a:r>
                      <a:endParaRPr lang="ru-RU" sz="3200" b="1" i="0" u="none" cap="none" spc="-150" dirty="0">
                        <a:ln w="18415" cmpd="sng">
                          <a:noFill/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u="none" cap="none" spc="-150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entury" pitchFamily="18" charset="0"/>
                          <a:hlinkClick r:id="rId19" action="ppaction://hlinksldjump"/>
                        </a:rPr>
                        <a:t>400</a:t>
                      </a:r>
                      <a:endParaRPr lang="ru-RU" sz="3200" b="1" i="0" u="none" cap="none" spc="-150" dirty="0">
                        <a:ln w="18415" cmpd="sng">
                          <a:noFill/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u="none" cap="none" spc="-150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entury" pitchFamily="18" charset="0"/>
                          <a:hlinkClick r:id="rId20" action="ppaction://hlinksldjump"/>
                        </a:rPr>
                        <a:t>500</a:t>
                      </a:r>
                      <a:endParaRPr lang="ru-RU" sz="3200" b="1" i="0" u="none" cap="none" spc="-150" dirty="0">
                        <a:ln w="18415" cmpd="sng">
                          <a:noFill/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u="none" cap="none" spc="-150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entury" pitchFamily="18" charset="0"/>
                          <a:hlinkClick r:id="rId21" action="ppaction://hlinksldjump"/>
                        </a:rPr>
                        <a:t>600</a:t>
                      </a:r>
                      <a:endParaRPr lang="ru-RU" sz="3200" b="1" i="0" u="none" cap="none" spc="-150" dirty="0">
                        <a:ln w="18415" cmpd="sng">
                          <a:noFill/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4686">
                <a:tc>
                  <a:txBody>
                    <a:bodyPr/>
                    <a:lstStyle/>
                    <a:p>
                      <a:pPr algn="ctr"/>
                      <a:r>
                        <a:rPr lang="ru-RU" sz="1900" b="0" i="0" u="none" cap="none" spc="0" dirty="0" smtClean="0">
                          <a:ln w="18415" cmpd="sng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entury" pitchFamily="18" charset="0"/>
                        </a:rPr>
                        <a:t>ГЛАВНОКОМАНДУЮЩИЕ</a:t>
                      </a:r>
                    </a:p>
                    <a:p>
                      <a:pPr algn="ctr"/>
                      <a:r>
                        <a:rPr lang="ru-RU" sz="1900" b="0" i="0" u="none" cap="none" spc="0" dirty="0" smtClean="0">
                          <a:ln w="18415" cmpd="sng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entury" pitchFamily="18" charset="0"/>
                        </a:rPr>
                        <a:t>ФРОНТОВ</a:t>
                      </a:r>
                      <a:endParaRPr lang="ru-RU" sz="1900" b="0" i="0" u="none" cap="none" spc="0" dirty="0">
                        <a:ln w="18415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u="none" cap="none" spc="-150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entury" pitchFamily="18" charset="0"/>
                          <a:hlinkClick r:id="rId22" action="ppaction://hlinksldjump"/>
                        </a:rPr>
                        <a:t>100</a:t>
                      </a:r>
                      <a:endParaRPr lang="ru-RU" sz="3200" b="1" i="0" u="none" cap="none" spc="-150" dirty="0">
                        <a:ln w="18415" cmpd="sng">
                          <a:noFill/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u="none" cap="none" spc="-150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entury" pitchFamily="18" charset="0"/>
                          <a:hlinkClick r:id="rId23" action="ppaction://hlinksldjump"/>
                        </a:rPr>
                        <a:t>200</a:t>
                      </a:r>
                      <a:endParaRPr lang="ru-RU" sz="3200" b="1" i="0" u="none" cap="none" spc="-150" dirty="0">
                        <a:ln w="18415" cmpd="sng">
                          <a:noFill/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u="none" cap="none" spc="-150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entury" pitchFamily="18" charset="0"/>
                          <a:hlinkClick r:id="rId24" action="ppaction://hlinksldjump"/>
                        </a:rPr>
                        <a:t>300</a:t>
                      </a:r>
                      <a:endParaRPr lang="ru-RU" sz="3200" b="1" i="0" u="none" cap="none" spc="-150" dirty="0">
                        <a:ln w="18415" cmpd="sng">
                          <a:noFill/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u="none" cap="none" spc="-150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entury" pitchFamily="18" charset="0"/>
                          <a:hlinkClick r:id="rId25" action="ppaction://hlinksldjump"/>
                        </a:rPr>
                        <a:t>400</a:t>
                      </a:r>
                      <a:endParaRPr lang="ru-RU" sz="3200" b="1" i="0" u="none" cap="none" spc="-150" dirty="0">
                        <a:ln w="18415" cmpd="sng">
                          <a:noFill/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u="none" cap="none" spc="-150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entury" pitchFamily="18" charset="0"/>
                          <a:hlinkClick r:id="rId26" action="ppaction://hlinksldjump"/>
                        </a:rPr>
                        <a:t>500</a:t>
                      </a:r>
                      <a:endParaRPr lang="ru-RU" sz="3200" b="1" i="0" u="none" cap="none" spc="-150" dirty="0">
                        <a:ln w="18415" cmpd="sng">
                          <a:noFill/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u="none" cap="none" spc="-150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entury" pitchFamily="18" charset="0"/>
                          <a:hlinkClick r:id="rId27" action="ppaction://hlinksldjump"/>
                        </a:rPr>
                        <a:t>600</a:t>
                      </a:r>
                      <a:endParaRPr lang="ru-RU" sz="3200" b="1" i="0" u="none" cap="none" spc="-150" dirty="0">
                        <a:ln w="18415" cmpd="sng">
                          <a:noFill/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5654">
                <a:tc>
                  <a:txBody>
                    <a:bodyPr/>
                    <a:lstStyle/>
                    <a:p>
                      <a:pPr algn="ctr"/>
                      <a:r>
                        <a:rPr lang="ru-RU" sz="2300" b="0" i="0" u="none" cap="none" spc="0" dirty="0" smtClean="0">
                          <a:ln w="18415" cmpd="sng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entury" pitchFamily="18" charset="0"/>
                        </a:rPr>
                        <a:t>БОЕВАЯ</a:t>
                      </a:r>
                      <a:r>
                        <a:rPr lang="ru-RU" sz="2300" b="0" i="0" u="none" cap="none" spc="0" baseline="0" dirty="0" smtClean="0">
                          <a:ln w="18415" cmpd="sng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entury" pitchFamily="18" charset="0"/>
                        </a:rPr>
                        <a:t> ТЕХНИКА</a:t>
                      </a:r>
                      <a:endParaRPr lang="ru-RU" sz="2300" b="0" i="0" u="none" cap="none" spc="0" dirty="0">
                        <a:ln w="18415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u="none" cap="none" spc="-150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entury" pitchFamily="18" charset="0"/>
                          <a:hlinkClick r:id="rId28" action="ppaction://hlinksldjump"/>
                        </a:rPr>
                        <a:t>100</a:t>
                      </a:r>
                      <a:endParaRPr lang="ru-RU" sz="3200" b="1" i="0" u="none" cap="none" spc="-150" dirty="0">
                        <a:ln w="18415" cmpd="sng">
                          <a:noFill/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u="none" cap="none" spc="-150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entury" pitchFamily="18" charset="0"/>
                          <a:hlinkClick r:id="rId29" action="ppaction://hlinksldjump"/>
                        </a:rPr>
                        <a:t>200</a:t>
                      </a:r>
                      <a:endParaRPr lang="ru-RU" sz="3200" b="1" i="0" u="none" cap="none" spc="-150" dirty="0">
                        <a:ln w="18415" cmpd="sng">
                          <a:noFill/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u="none" cap="none" spc="-150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entury" pitchFamily="18" charset="0"/>
                          <a:hlinkClick r:id="rId30" action="ppaction://hlinksldjump"/>
                        </a:rPr>
                        <a:t>300</a:t>
                      </a:r>
                      <a:endParaRPr lang="ru-RU" sz="3200" b="1" i="0" u="none" cap="none" spc="-150" dirty="0">
                        <a:ln w="18415" cmpd="sng">
                          <a:noFill/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u="none" cap="none" spc="-150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entury" pitchFamily="18" charset="0"/>
                          <a:hlinkClick r:id="rId31" action="ppaction://hlinksldjump"/>
                        </a:rPr>
                        <a:t>400</a:t>
                      </a:r>
                      <a:endParaRPr lang="ru-RU" sz="3200" b="1" i="0" u="none" cap="none" spc="-150" dirty="0">
                        <a:ln w="18415" cmpd="sng">
                          <a:noFill/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u="none" cap="none" spc="-150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entury" pitchFamily="18" charset="0"/>
                          <a:hlinkClick r:id="rId32" action="ppaction://hlinksldjump"/>
                        </a:rPr>
                        <a:t>500</a:t>
                      </a:r>
                      <a:endParaRPr lang="ru-RU" sz="3200" b="1" i="0" u="none" cap="none" spc="-150" dirty="0">
                        <a:ln w="18415" cmpd="sng">
                          <a:noFill/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u="none" cap="none" spc="-150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entury" pitchFamily="18" charset="0"/>
                          <a:hlinkClick r:id="rId33" action="ppaction://hlinksldjump"/>
                        </a:rPr>
                        <a:t>600</a:t>
                      </a:r>
                      <a:endParaRPr lang="ru-RU" sz="3200" b="1" i="0" u="none" cap="none" spc="-150" dirty="0">
                        <a:ln w="18415" cmpd="sng">
                          <a:noFill/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604448" y="6309320"/>
            <a:ext cx="504056" cy="504056"/>
          </a:xfrm>
          <a:prstGeom prst="actionButtonHom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08672"/>
            <a:ext cx="8229600" cy="1708160"/>
          </a:xfrm>
          <a:noFill/>
          <a:ln w="76200">
            <a:solidFill>
              <a:srgbClr val="561B16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ВОЕННО-СТРАТЕГИЧЕСКИЕ ОПЕРАЦИИ</a:t>
            </a:r>
            <a:b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</a:br>
            <a: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300</a:t>
            </a:r>
            <a:endParaRPr lang="ru-RU" sz="3500" b="1" dirty="0">
              <a:ln w="3175" cmpd="sng">
                <a:solidFill>
                  <a:srgbClr val="561B1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67544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7000" b="1" i="0" u="none" strike="noStrike" kern="1200" cap="none" spc="0" normalizeH="0" baseline="0" noProof="0" dirty="0" smtClean="0">
                <a:ln w="1841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entury" pitchFamily="18" charset="0"/>
                <a:ea typeface="+mn-ea"/>
                <a:cs typeface="+mn-cs"/>
              </a:rPr>
              <a:t>«ЦИТАДЕЛЬ»</a:t>
            </a:r>
            <a:endParaRPr kumimoji="0" lang="ru-RU" sz="7000" b="1" i="0" u="none" strike="noStrike" kern="1200" cap="none" spc="0" normalizeH="0" baseline="0" noProof="0" dirty="0">
              <a:ln w="18415" cmpd="sng">
                <a:solidFill>
                  <a:srgbClr val="561B1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entury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604448" y="6309320"/>
            <a:ext cx="504056" cy="504056"/>
          </a:xfrm>
          <a:prstGeom prst="actionButtonHom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08672"/>
            <a:ext cx="8229600" cy="1708160"/>
          </a:xfrm>
          <a:noFill/>
          <a:ln w="76200">
            <a:solidFill>
              <a:srgbClr val="561B16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ВОЕННО-СТРАТЕГИЧЕСКИЕ ОПЕРАЦИИ</a:t>
            </a:r>
            <a:b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</a:br>
            <a: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400</a:t>
            </a:r>
            <a:endParaRPr lang="ru-RU" sz="3500" b="1" dirty="0">
              <a:ln w="3175" cmpd="sng">
                <a:solidFill>
                  <a:srgbClr val="561B1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67544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7000" b="1" i="0" u="none" strike="noStrike" kern="1200" cap="none" spc="0" normalizeH="0" baseline="0" noProof="0" dirty="0" smtClean="0">
                <a:ln w="1841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entury" pitchFamily="18" charset="0"/>
                <a:ea typeface="+mn-ea"/>
                <a:cs typeface="+mn-cs"/>
              </a:rPr>
              <a:t>«БАГРАТИОН»</a:t>
            </a:r>
            <a:endParaRPr kumimoji="0" lang="ru-RU" sz="7000" b="1" i="0" u="none" strike="noStrike" kern="1200" cap="none" spc="0" normalizeH="0" baseline="0" noProof="0" dirty="0">
              <a:ln w="18415" cmpd="sng">
                <a:solidFill>
                  <a:srgbClr val="561B1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entury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604448" y="6309320"/>
            <a:ext cx="504056" cy="504056"/>
          </a:xfrm>
          <a:prstGeom prst="actionButtonHom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08672"/>
            <a:ext cx="8229600" cy="1708160"/>
          </a:xfrm>
          <a:noFill/>
          <a:ln w="76200">
            <a:solidFill>
              <a:srgbClr val="561B16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ВОЕННО-СТРАТЕГИЧЕСКИЕ ОПЕРАЦИИ</a:t>
            </a:r>
            <a:b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</a:br>
            <a: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500</a:t>
            </a:r>
            <a:endParaRPr lang="ru-RU" sz="3500" b="1" dirty="0">
              <a:ln w="3175" cmpd="sng">
                <a:solidFill>
                  <a:srgbClr val="561B1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67544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7000" b="1" i="0" u="none" strike="noStrike" kern="1200" cap="none" spc="0" normalizeH="0" baseline="0" noProof="0" dirty="0" smtClean="0">
                <a:ln w="1841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entury" pitchFamily="18" charset="0"/>
                <a:ea typeface="+mn-ea"/>
                <a:cs typeface="+mn-cs"/>
              </a:rPr>
              <a:t>«УРАЛ»</a:t>
            </a:r>
            <a:endParaRPr kumimoji="0" lang="ru-RU" sz="7000" b="1" i="0" u="none" strike="noStrike" kern="1200" cap="none" spc="0" normalizeH="0" baseline="0" noProof="0" dirty="0">
              <a:ln w="18415" cmpd="sng">
                <a:solidFill>
                  <a:srgbClr val="561B1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entury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Гриняев\Desktop\презентация\«БАРБАРОССА».jpg"/>
          <p:cNvPicPr>
            <a:picLocks noChangeAspect="1" noChangeArrowheads="1"/>
          </p:cNvPicPr>
          <p:nvPr/>
        </p:nvPicPr>
        <p:blipFill>
          <a:blip r:embed="rId2" cstate="print">
            <a:lum bright="-30000" contrast="-30000"/>
          </a:blip>
          <a:srcRect r="56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604448" y="6309320"/>
            <a:ext cx="504056" cy="504056"/>
          </a:xfrm>
          <a:prstGeom prst="actionButtonHom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08672"/>
            <a:ext cx="8229600" cy="1708160"/>
          </a:xfrm>
          <a:noFill/>
          <a:ln w="76200">
            <a:solidFill>
              <a:srgbClr val="561B16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ВОЕННО-СТРАТЕГИЧЕСКИЕ ОПЕРАЦИИ</a:t>
            </a:r>
            <a:b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</a:br>
            <a: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600</a:t>
            </a:r>
            <a:endParaRPr lang="ru-RU" sz="3500" b="1" dirty="0">
              <a:ln w="3175" cmpd="sng">
                <a:solidFill>
                  <a:srgbClr val="561B1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67544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7000" b="1" dirty="0" smtClean="0">
                <a:ln w="1841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«БАРБАРОССА»</a:t>
            </a:r>
            <a:endParaRPr kumimoji="0" lang="ru-RU" sz="7000" b="1" i="0" u="none" strike="noStrike" kern="1200" cap="none" spc="0" normalizeH="0" baseline="0" noProof="0" dirty="0">
              <a:ln w="18415" cmpd="sng">
                <a:solidFill>
                  <a:srgbClr val="561B1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entury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Гриняев\Desktop\презентация\БИТВА ЗА МОСКВУ.jpg"/>
          <p:cNvPicPr>
            <a:picLocks noChangeAspect="1" noChangeArrowheads="1"/>
          </p:cNvPicPr>
          <p:nvPr/>
        </p:nvPicPr>
        <p:blipFill>
          <a:blip r:embed="rId2" cstate="print">
            <a:lum bright="-30000" contrast="-30000"/>
          </a:blip>
          <a:srcRect r="11275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604448" y="6309320"/>
            <a:ext cx="504056" cy="504056"/>
          </a:xfrm>
          <a:prstGeom prst="actionButtonHom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08672"/>
            <a:ext cx="8229600" cy="1708160"/>
          </a:xfrm>
          <a:prstGeom prst="rect">
            <a:avLst/>
          </a:prstGeom>
          <a:noFill/>
          <a:ln w="76200" cap="flat" cmpd="sng" algn="ctr">
            <a:solidFill>
              <a:srgbClr val="561B16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entury" pitchFamily="18" charset="0"/>
                <a:ea typeface="+mn-ea"/>
                <a:cs typeface="+mn-cs"/>
              </a:rPr>
              <a:t>ВОЕННО-СТРАТЕГИЧЕСКИЕ СРАЖЕНИЯ</a:t>
            </a:r>
            <a:br>
              <a:rPr kumimoji="0" lang="ru-RU" sz="3500" b="1" i="0" u="none" strike="noStrike" kern="1200" cap="none" spc="0" normalizeH="0" baseline="0" noProof="0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entury" pitchFamily="18" charset="0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entury" pitchFamily="18" charset="0"/>
                <a:ea typeface="+mn-ea"/>
                <a:cs typeface="+mn-cs"/>
              </a:rPr>
              <a:t>100</a:t>
            </a:r>
            <a:endParaRPr kumimoji="0" lang="ru-RU" sz="3500" b="1" i="0" u="none" strike="noStrike" kern="1200" cap="none" spc="0" normalizeH="0" baseline="0" noProof="0" dirty="0">
              <a:ln w="3175" cmpd="sng">
                <a:solidFill>
                  <a:srgbClr val="561B1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entury" pitchFamily="18" charset="0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467544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kumimoji="0" lang="ru-RU" sz="7000" b="1" i="0" u="none" strike="noStrike" kern="1200" cap="none" spc="0" normalizeH="0" baseline="0" noProof="0" dirty="0" smtClean="0">
                <a:ln w="1841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entury" pitchFamily="18" charset="0"/>
                <a:ea typeface="+mn-ea"/>
                <a:cs typeface="+mn-cs"/>
              </a:rPr>
              <a:t>БИТВА</a:t>
            </a:r>
            <a:r>
              <a:rPr kumimoji="0" lang="ru-RU" sz="7000" b="1" i="0" u="none" strike="noStrike" kern="1200" cap="none" spc="0" normalizeH="0" noProof="0" dirty="0" smtClean="0">
                <a:ln w="1841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entury" pitchFamily="18" charset="0"/>
                <a:ea typeface="+mn-ea"/>
                <a:cs typeface="+mn-cs"/>
              </a:rPr>
              <a:t> ЗА МОСКВУ</a:t>
            </a:r>
            <a:endParaRPr kumimoji="0" lang="ru-RU" sz="7000" b="1" i="0" u="none" strike="noStrike" kern="1200" cap="none" spc="0" normalizeH="0" baseline="0" noProof="0" dirty="0">
              <a:ln w="18415" cmpd="sng">
                <a:solidFill>
                  <a:srgbClr val="561B1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entury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Гриняев\Desktop\презентация\БЛОКАДА ЛЕНИНГРАДА.jpg"/>
          <p:cNvPicPr>
            <a:picLocks noChangeAspect="1" noChangeArrowheads="1"/>
          </p:cNvPicPr>
          <p:nvPr/>
        </p:nvPicPr>
        <p:blipFill>
          <a:blip r:embed="rId2" cstate="print">
            <a:lum bright="-30000" contrast="-30000"/>
          </a:blip>
          <a:srcRect r="19590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604448" y="6309320"/>
            <a:ext cx="504056" cy="504056"/>
          </a:xfrm>
          <a:prstGeom prst="actionButtonHom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7200" y="208672"/>
            <a:ext cx="8229600" cy="1708160"/>
          </a:xfrm>
          <a:prstGeom prst="rect">
            <a:avLst/>
          </a:prstGeom>
          <a:noFill/>
          <a:ln w="76200" cap="flat" cmpd="sng" algn="ctr">
            <a:solidFill>
              <a:srgbClr val="561B16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entury" pitchFamily="18" charset="0"/>
                <a:ea typeface="+mn-ea"/>
                <a:cs typeface="+mn-cs"/>
              </a:rPr>
              <a:t>ВОЕННО-СТРАТЕГИЧЕСКИЕ СРАЖЕНИЯ</a:t>
            </a:r>
            <a:br>
              <a:rPr kumimoji="0" lang="ru-RU" sz="3500" b="1" i="0" u="none" strike="noStrike" kern="1200" cap="none" spc="0" normalizeH="0" baseline="0" noProof="0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entury" pitchFamily="18" charset="0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entury" pitchFamily="18" charset="0"/>
                <a:ea typeface="+mn-ea"/>
                <a:cs typeface="+mn-cs"/>
              </a:rPr>
              <a:t>200</a:t>
            </a:r>
            <a:endParaRPr kumimoji="0" lang="ru-RU" sz="3500" b="1" i="0" u="none" strike="noStrike" kern="1200" cap="none" spc="0" normalizeH="0" baseline="0" noProof="0" dirty="0">
              <a:ln w="3175" cmpd="sng">
                <a:solidFill>
                  <a:srgbClr val="561B1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entury" pitchFamily="18" charset="0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467544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kumimoji="0" lang="ru-RU" sz="7000" b="1" i="0" u="none" strike="noStrike" kern="1200" cap="none" spc="0" normalizeH="0" baseline="0" noProof="0" dirty="0" smtClean="0">
                <a:ln w="1841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entury" pitchFamily="18" charset="0"/>
                <a:ea typeface="+mn-ea"/>
                <a:cs typeface="+mn-cs"/>
              </a:rPr>
              <a:t>БЛОКАДА</a:t>
            </a:r>
            <a:r>
              <a:rPr kumimoji="0" lang="ru-RU" sz="7000" b="1" i="0" u="none" strike="noStrike" kern="1200" cap="none" spc="0" normalizeH="0" noProof="0" dirty="0" smtClean="0">
                <a:ln w="1841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entury" pitchFamily="18" charset="0"/>
                <a:ea typeface="+mn-ea"/>
                <a:cs typeface="+mn-cs"/>
              </a:rPr>
              <a:t> ЛЕНИНГРАДА</a:t>
            </a:r>
            <a:endParaRPr kumimoji="0" lang="ru-RU" sz="7000" b="1" i="0" u="none" strike="noStrike" kern="1200" cap="none" spc="0" normalizeH="0" baseline="0" noProof="0" dirty="0">
              <a:ln w="18415" cmpd="sng">
                <a:solidFill>
                  <a:srgbClr val="561B1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entury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604448" y="6309320"/>
            <a:ext cx="504056" cy="504056"/>
          </a:xfrm>
          <a:prstGeom prst="actionButtonHom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08672"/>
            <a:ext cx="8229600" cy="1708160"/>
          </a:xfrm>
          <a:prstGeom prst="rect">
            <a:avLst/>
          </a:prstGeom>
          <a:noFill/>
          <a:ln w="76200" cap="flat" cmpd="sng" algn="ctr">
            <a:solidFill>
              <a:srgbClr val="561B16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entury" pitchFamily="18" charset="0"/>
                <a:ea typeface="+mn-ea"/>
                <a:cs typeface="+mn-cs"/>
              </a:rPr>
              <a:t>ВОЕННО-СТРАТЕГИЧЕСКИЕ СРАЖЕНИЯ</a:t>
            </a:r>
            <a:br>
              <a:rPr kumimoji="0" lang="ru-RU" sz="3500" b="1" i="0" u="none" strike="noStrike" kern="1200" cap="none" spc="0" normalizeH="0" baseline="0" noProof="0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entury" pitchFamily="18" charset="0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entury" pitchFamily="18" charset="0"/>
                <a:ea typeface="+mn-ea"/>
                <a:cs typeface="+mn-cs"/>
              </a:rPr>
              <a:t>300</a:t>
            </a:r>
            <a:endParaRPr kumimoji="0" lang="ru-RU" sz="3500" b="1" i="0" u="none" strike="noStrike" kern="1200" cap="none" spc="0" normalizeH="0" baseline="0" noProof="0" dirty="0">
              <a:ln w="3175" cmpd="sng">
                <a:solidFill>
                  <a:srgbClr val="561B1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entury" pitchFamily="18" charset="0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67544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6100" b="1" dirty="0" smtClean="0">
                <a:ln w="1841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СТАЛИНГРАДСКАЯ БИТВА</a:t>
            </a:r>
          </a:p>
          <a:p>
            <a:pPr marL="342900" indent="-342900" algn="ctr">
              <a:spcBef>
                <a:spcPct val="20000"/>
              </a:spcBef>
            </a:pPr>
            <a:endParaRPr kumimoji="0" lang="ru-RU" sz="6000" b="1" i="0" u="none" strike="noStrike" kern="1200" cap="none" spc="0" normalizeH="0" baseline="0" noProof="0" dirty="0">
              <a:ln w="18415" cmpd="sng">
                <a:solidFill>
                  <a:srgbClr val="561B1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entury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604448" y="6309320"/>
            <a:ext cx="504056" cy="504056"/>
          </a:xfrm>
          <a:prstGeom prst="actionButtonHom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08672"/>
            <a:ext cx="8229600" cy="1708160"/>
          </a:xfrm>
          <a:prstGeom prst="rect">
            <a:avLst/>
          </a:prstGeom>
          <a:noFill/>
          <a:ln w="76200" cap="flat" cmpd="sng" algn="ctr">
            <a:solidFill>
              <a:srgbClr val="561B16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entury" pitchFamily="18" charset="0"/>
                <a:ea typeface="+mn-ea"/>
                <a:cs typeface="+mn-cs"/>
              </a:rPr>
              <a:t>ВОЕННО-СТРАТЕГИЧЕСКИЕ СРАЖЕНИЯ</a:t>
            </a:r>
            <a:br>
              <a:rPr kumimoji="0" lang="ru-RU" sz="3500" b="1" i="0" u="none" strike="noStrike" kern="1200" cap="none" spc="0" normalizeH="0" baseline="0" noProof="0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entury" pitchFamily="18" charset="0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entury" pitchFamily="18" charset="0"/>
                <a:ea typeface="+mn-ea"/>
                <a:cs typeface="+mn-cs"/>
              </a:rPr>
              <a:t>400</a:t>
            </a:r>
            <a:endParaRPr kumimoji="0" lang="ru-RU" sz="3500" b="1" i="0" u="none" strike="noStrike" kern="1200" cap="none" spc="0" normalizeH="0" baseline="0" noProof="0" dirty="0">
              <a:ln w="3175" cmpd="sng">
                <a:solidFill>
                  <a:srgbClr val="561B1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entury" pitchFamily="18" charset="0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67544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kumimoji="0" lang="ru-RU" sz="7000" b="1" i="0" u="none" strike="noStrike" kern="1200" cap="none" spc="0" normalizeH="0" baseline="0" noProof="0" dirty="0" smtClean="0">
                <a:ln w="1841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entury" pitchFamily="18" charset="0"/>
                <a:ea typeface="+mn-ea"/>
                <a:cs typeface="+mn-cs"/>
              </a:rPr>
              <a:t>КУРСКАЯ</a:t>
            </a:r>
            <a:r>
              <a:rPr kumimoji="0" lang="ru-RU" sz="7000" b="1" i="0" u="none" strike="noStrike" kern="1200" cap="none" spc="0" normalizeH="0" noProof="0" dirty="0" smtClean="0">
                <a:ln w="1841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entury" pitchFamily="18" charset="0"/>
                <a:ea typeface="+mn-ea"/>
                <a:cs typeface="+mn-cs"/>
              </a:rPr>
              <a:t> ДУГА</a:t>
            </a:r>
            <a:endParaRPr kumimoji="0" lang="ru-RU" sz="7000" b="1" i="0" u="none" strike="noStrike" kern="1200" cap="none" spc="0" normalizeH="0" baseline="0" noProof="0" dirty="0">
              <a:ln w="18415" cmpd="sng">
                <a:solidFill>
                  <a:srgbClr val="561B1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entury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604448" y="6309320"/>
            <a:ext cx="504056" cy="504056"/>
          </a:xfrm>
          <a:prstGeom prst="actionButtonHom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08672"/>
            <a:ext cx="8229600" cy="1708160"/>
          </a:xfrm>
          <a:prstGeom prst="rect">
            <a:avLst/>
          </a:prstGeom>
          <a:noFill/>
          <a:ln w="76200" cap="flat" cmpd="sng" algn="ctr">
            <a:solidFill>
              <a:srgbClr val="561B16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entury" pitchFamily="18" charset="0"/>
                <a:ea typeface="+mn-ea"/>
                <a:cs typeface="+mn-cs"/>
              </a:rPr>
              <a:t>ВОЕННО-СТРАТЕГИЧЕСКИЕ СРАЖЕНИЯ</a:t>
            </a:r>
            <a:br>
              <a:rPr kumimoji="0" lang="ru-RU" sz="3500" b="1" i="0" u="none" strike="noStrike" kern="1200" cap="none" spc="0" normalizeH="0" baseline="0" noProof="0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entury" pitchFamily="18" charset="0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entury" pitchFamily="18" charset="0"/>
                <a:ea typeface="+mn-ea"/>
                <a:cs typeface="+mn-cs"/>
              </a:rPr>
              <a:t>500</a:t>
            </a:r>
            <a:endParaRPr kumimoji="0" lang="ru-RU" sz="3500" b="1" i="0" u="none" strike="noStrike" kern="1200" cap="none" spc="0" normalizeH="0" baseline="0" noProof="0" dirty="0">
              <a:ln w="3175" cmpd="sng">
                <a:solidFill>
                  <a:srgbClr val="561B1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entury" pitchFamily="18" charset="0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67544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kumimoji="0" lang="ru-RU" sz="7000" b="1" i="0" u="none" strike="noStrike" kern="1200" cap="none" spc="0" normalizeH="0" baseline="0" noProof="0" dirty="0" smtClean="0">
                <a:ln w="1841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entury" pitchFamily="18" charset="0"/>
                <a:ea typeface="+mn-ea"/>
                <a:cs typeface="+mn-cs"/>
              </a:rPr>
              <a:t>КАВКАЗСКАЯ</a:t>
            </a:r>
            <a:r>
              <a:rPr kumimoji="0" lang="ru-RU" sz="7000" b="1" i="0" u="none" strike="noStrike" kern="1200" cap="none" spc="0" normalizeH="0" noProof="0" dirty="0" smtClean="0">
                <a:ln w="1841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entury" pitchFamily="18" charset="0"/>
                <a:ea typeface="+mn-ea"/>
                <a:cs typeface="+mn-cs"/>
              </a:rPr>
              <a:t> БИТВА</a:t>
            </a:r>
            <a:endParaRPr kumimoji="0" lang="ru-RU" sz="7000" b="1" i="0" u="none" strike="noStrike" kern="1200" cap="none" spc="0" normalizeH="0" baseline="0" noProof="0" dirty="0">
              <a:ln w="18415" cmpd="sng">
                <a:solidFill>
                  <a:srgbClr val="561B1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entury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604448" y="6309320"/>
            <a:ext cx="504056" cy="504056"/>
          </a:xfrm>
          <a:prstGeom prst="actionButtonHom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08672"/>
            <a:ext cx="8229600" cy="1708160"/>
          </a:xfrm>
          <a:prstGeom prst="rect">
            <a:avLst/>
          </a:prstGeom>
          <a:noFill/>
          <a:ln w="76200" cap="flat" cmpd="sng" algn="ctr">
            <a:solidFill>
              <a:srgbClr val="561B16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entury" pitchFamily="18" charset="0"/>
                <a:ea typeface="+mn-ea"/>
                <a:cs typeface="+mn-cs"/>
              </a:rPr>
              <a:t>ВОЕННО-СТРАТЕГИЧЕСКИЕ СРАЖЕНИЯ</a:t>
            </a:r>
            <a:br>
              <a:rPr kumimoji="0" lang="ru-RU" sz="3500" b="1" i="0" u="none" strike="noStrike" kern="1200" cap="none" spc="0" normalizeH="0" baseline="0" noProof="0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entury" pitchFamily="18" charset="0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entury" pitchFamily="18" charset="0"/>
                <a:ea typeface="+mn-ea"/>
                <a:cs typeface="+mn-cs"/>
              </a:rPr>
              <a:t>600</a:t>
            </a:r>
            <a:endParaRPr kumimoji="0" lang="ru-RU" sz="3500" b="1" i="0" u="none" strike="noStrike" kern="1200" cap="none" spc="0" normalizeH="0" baseline="0" noProof="0" dirty="0">
              <a:ln w="3175" cmpd="sng">
                <a:solidFill>
                  <a:srgbClr val="561B1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entury" pitchFamily="18" charset="0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67544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6000" b="1" dirty="0" smtClean="0">
                <a:ln w="1841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ВИСЛО-ОДЕРСКАЯ ОПЕРАЦИЯ</a:t>
            </a:r>
          </a:p>
          <a:p>
            <a:pPr marL="342900" indent="-342900" algn="ctr">
              <a:spcBef>
                <a:spcPct val="20000"/>
              </a:spcBef>
            </a:pPr>
            <a:endParaRPr kumimoji="0" lang="ru-RU" sz="7000" b="1" i="0" u="none" strike="noStrike" kern="1200" cap="none" spc="0" normalizeH="0" baseline="0" noProof="0" dirty="0">
              <a:ln w="18415" cmpd="sng">
                <a:solidFill>
                  <a:srgbClr val="561B1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entury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риняев\Desktop\презентация\МЮНХЕНСКОЕ СОГЛАШЕНИЕ.jpg"/>
          <p:cNvPicPr>
            <a:picLocks noChangeAspect="1" noChangeArrowheads="1"/>
          </p:cNvPicPr>
          <p:nvPr/>
        </p:nvPicPr>
        <p:blipFill>
          <a:blip r:embed="rId3" cstate="print">
            <a:lum bright="-31000" contrast="-30000"/>
          </a:blip>
          <a:srcRect r="8334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8672"/>
            <a:ext cx="8229600" cy="1708160"/>
          </a:xfrm>
          <a:noFill/>
          <a:ln w="76200" cmpd="sng">
            <a:solidFill>
              <a:srgbClr val="561B16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r>
              <a:rPr lang="ru-RU" sz="3500" b="1" dirty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МЕЖДУНАРОДНЫЕ КОНФЕРЕНЦИИ</a:t>
            </a:r>
            <a:br>
              <a:rPr lang="ru-RU" sz="3500" b="1" dirty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</a:br>
            <a:r>
              <a:rPr lang="en-US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100</a:t>
            </a:r>
            <a:endParaRPr lang="ru-RU" sz="3500" b="1" dirty="0">
              <a:ln w="3175" cmpd="sng">
                <a:solidFill>
                  <a:srgbClr val="561B1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algn="ctr">
              <a:buNone/>
            </a:pPr>
            <a:r>
              <a:rPr lang="ru-RU" sz="7500" b="1" dirty="0" smtClean="0">
                <a:ln>
                  <a:solidFill>
                    <a:srgbClr val="561B16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7500" b="1" spc="-150" dirty="0" smtClean="0">
                <a:ln w="1841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МЮНХЕНСКОЕ СОГЛАШЕНИЕ</a:t>
            </a:r>
            <a:endParaRPr lang="ru-RU" sz="7500" b="1" spc="-150" dirty="0">
              <a:ln w="18415" cmpd="sng">
                <a:solidFill>
                  <a:srgbClr val="561B16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604448" y="6309320"/>
            <a:ext cx="504056" cy="504056"/>
          </a:xfrm>
          <a:prstGeom prst="actionButtonHom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Гриняев\Desktop\презентация\павлов д.г.jpg"/>
          <p:cNvPicPr>
            <a:picLocks noChangeAspect="1" noChangeArrowheads="1"/>
          </p:cNvPicPr>
          <p:nvPr/>
        </p:nvPicPr>
        <p:blipFill>
          <a:blip r:embed="rId2" cstate="print">
            <a:lum bright="-30000" contrast="-30000"/>
          </a:blip>
          <a:srcRect r="15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8604448" y="6309320"/>
            <a:ext cx="504056" cy="504056"/>
          </a:xfrm>
          <a:prstGeom prst="actionButtonHom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7200" y="208672"/>
            <a:ext cx="8229600" cy="1708160"/>
          </a:xfrm>
          <a:prstGeom prst="rect">
            <a:avLst/>
          </a:prstGeom>
          <a:noFill/>
          <a:ln w="76200" cap="flat" cmpd="sng" algn="ctr">
            <a:solidFill>
              <a:srgbClr val="561B16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ГЛАВНОКОМАНДУЮЩИЕ</a:t>
            </a:r>
            <a:b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</a:br>
            <a: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ФРОНТОВ</a:t>
            </a:r>
            <a:b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</a:br>
            <a: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100</a:t>
            </a:r>
            <a:endParaRPr kumimoji="0" lang="ru-RU" sz="3500" b="1" i="0" u="none" strike="noStrike" kern="1200" cap="none" spc="0" normalizeH="0" baseline="0" noProof="0" dirty="0">
              <a:ln w="3175" cmpd="sng">
                <a:solidFill>
                  <a:srgbClr val="561B1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entury" pitchFamily="18" charset="0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467544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6000" b="1" dirty="0" smtClean="0">
                <a:ln w="1841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Д.Г. ПАВЛОВ</a:t>
            </a:r>
          </a:p>
          <a:p>
            <a:pPr marL="342900" indent="-342900" algn="ctr">
              <a:spcBef>
                <a:spcPct val="20000"/>
              </a:spcBef>
            </a:pPr>
            <a:endParaRPr kumimoji="0" lang="ru-RU" sz="7000" b="1" i="0" u="none" strike="noStrike" kern="1200" cap="none" spc="0" normalizeH="0" baseline="0" noProof="0" dirty="0">
              <a:ln w="18415" cmpd="sng">
                <a:solidFill>
                  <a:srgbClr val="561B1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entury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Гриняев\Desktop\презентация\ВАТУТИН н.ф.jpeg"/>
          <p:cNvPicPr>
            <a:picLocks noChangeAspect="1" noChangeArrowheads="1"/>
          </p:cNvPicPr>
          <p:nvPr/>
        </p:nvPicPr>
        <p:blipFill>
          <a:blip r:embed="rId2" cstate="print">
            <a:lum bright="-30000" contrast="-30000"/>
          </a:blip>
          <a:srcRect b="15849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" name="Управляющая кнопка: домой 9">
            <a:hlinkClick r:id="" action="ppaction://hlinkshowjump?jump=firstslide" highlightClick="1"/>
          </p:cNvPr>
          <p:cNvSpPr/>
          <p:nvPr/>
        </p:nvSpPr>
        <p:spPr>
          <a:xfrm>
            <a:off x="8604448" y="6309320"/>
            <a:ext cx="504056" cy="504056"/>
          </a:xfrm>
          <a:prstGeom prst="actionButtonHom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08672"/>
            <a:ext cx="8229600" cy="1708160"/>
          </a:xfrm>
          <a:prstGeom prst="rect">
            <a:avLst/>
          </a:prstGeom>
          <a:noFill/>
          <a:ln w="76200" cap="flat" cmpd="sng" algn="ctr">
            <a:solidFill>
              <a:srgbClr val="561B16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ГЛАВНОКОМАНДУЮЩИЕ</a:t>
            </a:r>
            <a:b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</a:br>
            <a: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ФРОНТОВ</a:t>
            </a:r>
            <a:b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</a:br>
            <a: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200</a:t>
            </a:r>
            <a:endParaRPr kumimoji="0" lang="ru-RU" sz="3500" b="1" i="0" u="none" strike="noStrike" kern="1200" cap="none" spc="0" normalizeH="0" baseline="0" noProof="0" dirty="0">
              <a:ln w="3175" cmpd="sng">
                <a:solidFill>
                  <a:srgbClr val="561B1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entury" pitchFamily="18" charset="0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467544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6000" b="1" dirty="0" smtClean="0">
                <a:ln w="1841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Н.Ф. ВАТУТИН</a:t>
            </a:r>
          </a:p>
          <a:p>
            <a:pPr marL="342900" indent="-342900" algn="ctr">
              <a:spcBef>
                <a:spcPct val="20000"/>
              </a:spcBef>
            </a:pPr>
            <a:endParaRPr kumimoji="0" lang="ru-RU" sz="7000" b="1" i="0" u="none" strike="noStrike" kern="1200" cap="none" spc="0" normalizeH="0" baseline="0" noProof="0" dirty="0">
              <a:ln w="18415" cmpd="sng">
                <a:solidFill>
                  <a:srgbClr val="561B1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entury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604448" y="6309320"/>
            <a:ext cx="504056" cy="504056"/>
          </a:xfrm>
          <a:prstGeom prst="actionButtonHom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08672"/>
            <a:ext cx="8229600" cy="1708160"/>
          </a:xfrm>
          <a:prstGeom prst="rect">
            <a:avLst/>
          </a:prstGeom>
          <a:noFill/>
          <a:ln w="76200" cap="flat" cmpd="sng" algn="ctr">
            <a:solidFill>
              <a:srgbClr val="561B16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ГЛАВНОКОМАНДУЮЩИЕ</a:t>
            </a:r>
            <a:b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</a:br>
            <a: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ФРОНТОВ</a:t>
            </a:r>
            <a:b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</a:br>
            <a: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300</a:t>
            </a:r>
            <a:endParaRPr kumimoji="0" lang="ru-RU" sz="3500" b="1" i="0" u="none" strike="noStrike" kern="1200" cap="none" spc="0" normalizeH="0" baseline="0" noProof="0" dirty="0">
              <a:ln w="3175" cmpd="sng">
                <a:solidFill>
                  <a:srgbClr val="561B1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entury" pitchFamily="18" charset="0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67544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6000" b="1" dirty="0" smtClean="0">
                <a:ln w="1841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А.М. ВАСИЛЕВСКИЙ</a:t>
            </a:r>
          </a:p>
          <a:p>
            <a:pPr marL="342900" indent="-342900" algn="ctr">
              <a:spcBef>
                <a:spcPct val="20000"/>
              </a:spcBef>
            </a:pPr>
            <a:endParaRPr kumimoji="0" lang="ru-RU" sz="7000" b="1" i="0" u="none" strike="noStrike" kern="1200" cap="none" spc="0" normalizeH="0" baseline="0" noProof="0" dirty="0">
              <a:ln w="18415" cmpd="sng">
                <a:solidFill>
                  <a:srgbClr val="561B1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entury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Гриняев\Desktop\презентация\КОнЕВ и.с..jpg"/>
          <p:cNvPicPr>
            <a:picLocks noChangeAspect="1" noChangeArrowheads="1"/>
          </p:cNvPicPr>
          <p:nvPr/>
        </p:nvPicPr>
        <p:blipFill>
          <a:blip r:embed="rId2" cstate="print">
            <a:lum bright="-3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12280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604448" y="6309320"/>
            <a:ext cx="504056" cy="504056"/>
          </a:xfrm>
          <a:prstGeom prst="actionButtonHom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08672"/>
            <a:ext cx="8229600" cy="1708160"/>
          </a:xfrm>
          <a:prstGeom prst="rect">
            <a:avLst/>
          </a:prstGeom>
          <a:noFill/>
          <a:ln w="76200" cap="flat" cmpd="sng" algn="ctr">
            <a:solidFill>
              <a:srgbClr val="561B16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ГЛАВНОКОМАНДУЮЩИЕ</a:t>
            </a:r>
            <a:b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</a:br>
            <a: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ФРОНТОВ</a:t>
            </a:r>
            <a:b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</a:br>
            <a: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400</a:t>
            </a:r>
            <a:endParaRPr kumimoji="0" lang="ru-RU" sz="3500" b="1" i="0" u="none" strike="noStrike" kern="1200" cap="none" spc="0" normalizeH="0" baseline="0" noProof="0" dirty="0">
              <a:ln w="3175" cmpd="sng">
                <a:solidFill>
                  <a:srgbClr val="561B1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entury" pitchFamily="18" charset="0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67544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6000" b="1" dirty="0" smtClean="0">
                <a:ln w="1841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И.С. КОНЕВ</a:t>
            </a:r>
          </a:p>
          <a:p>
            <a:pPr marL="342900" indent="-342900" algn="ctr">
              <a:spcBef>
                <a:spcPct val="20000"/>
              </a:spcBef>
            </a:pPr>
            <a:endParaRPr kumimoji="0" lang="ru-RU" sz="7000" b="1" i="0" u="none" strike="noStrike" kern="1200" cap="none" spc="0" normalizeH="0" baseline="0" noProof="0" dirty="0">
              <a:ln w="18415" cmpd="sng">
                <a:solidFill>
                  <a:srgbClr val="561B1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entury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Гриняев\Desktop\презентация\РОКОСОВСКИЙ к к.JPG"/>
          <p:cNvPicPr>
            <a:picLocks noChangeAspect="1" noChangeArrowheads="1"/>
          </p:cNvPicPr>
          <p:nvPr/>
        </p:nvPicPr>
        <p:blipFill>
          <a:blip r:embed="rId2" cstate="print">
            <a:lum bright="-30000" contrast="-30000"/>
          </a:blip>
          <a:srcRect r="8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604448" y="6309320"/>
            <a:ext cx="504056" cy="504056"/>
          </a:xfrm>
          <a:prstGeom prst="actionButtonHom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08672"/>
            <a:ext cx="8229600" cy="1708160"/>
          </a:xfrm>
          <a:prstGeom prst="rect">
            <a:avLst/>
          </a:prstGeom>
          <a:noFill/>
          <a:ln w="76200" cap="flat" cmpd="sng" algn="ctr">
            <a:solidFill>
              <a:srgbClr val="561B16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ГЛАВНОКОМАНДУЮЩИЕ</a:t>
            </a:r>
            <a:b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</a:br>
            <a: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ФРОНТОВ</a:t>
            </a:r>
            <a:b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</a:br>
            <a: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500</a:t>
            </a:r>
            <a:endParaRPr kumimoji="0" lang="ru-RU" sz="3500" b="1" i="0" u="none" strike="noStrike" kern="1200" cap="none" spc="0" normalizeH="0" baseline="0" noProof="0" dirty="0">
              <a:ln w="3175" cmpd="sng">
                <a:solidFill>
                  <a:srgbClr val="561B1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entury" pitchFamily="18" charset="0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67544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6000" b="1" dirty="0" smtClean="0">
                <a:ln w="1841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К.К. РОКОСОВСКИЙ</a:t>
            </a:r>
          </a:p>
          <a:p>
            <a:pPr marL="342900" indent="-342900" algn="ctr">
              <a:spcBef>
                <a:spcPct val="20000"/>
              </a:spcBef>
            </a:pPr>
            <a:endParaRPr kumimoji="0" lang="ru-RU" sz="7000" b="1" i="0" u="none" strike="noStrike" kern="1200" cap="none" spc="0" normalizeH="0" baseline="0" noProof="0" dirty="0">
              <a:ln w="18415" cmpd="sng">
                <a:solidFill>
                  <a:srgbClr val="561B1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entury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Гриняев\Desktop\презентация\ЖУКОВ.jpg"/>
          <p:cNvPicPr>
            <a:picLocks noChangeAspect="1" noChangeArrowheads="1"/>
          </p:cNvPicPr>
          <p:nvPr/>
        </p:nvPicPr>
        <p:blipFill>
          <a:blip r:embed="rId2" cstate="print">
            <a:lum bright="-30000" contrast="-30000"/>
          </a:blip>
          <a:srcRect b="84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604448" y="6309320"/>
            <a:ext cx="504056" cy="504056"/>
          </a:xfrm>
          <a:prstGeom prst="actionButtonHom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08672"/>
            <a:ext cx="8229600" cy="1708160"/>
          </a:xfrm>
          <a:prstGeom prst="rect">
            <a:avLst/>
          </a:prstGeom>
          <a:noFill/>
          <a:ln w="76200" cap="flat" cmpd="sng" algn="ctr">
            <a:solidFill>
              <a:srgbClr val="561B16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ГЛАВНОКОМАНДУЮЩИЕ</a:t>
            </a:r>
            <a:b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</a:br>
            <a: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ФРОНТОВ</a:t>
            </a:r>
            <a:b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</a:br>
            <a: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600</a:t>
            </a:r>
            <a:endParaRPr kumimoji="0" lang="ru-RU" sz="3500" b="1" i="0" u="none" strike="noStrike" kern="1200" cap="none" spc="0" normalizeH="0" baseline="0" noProof="0" dirty="0">
              <a:ln w="3175" cmpd="sng">
                <a:solidFill>
                  <a:srgbClr val="561B1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entury" pitchFamily="18" charset="0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67544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6000" b="1" dirty="0" smtClean="0">
                <a:ln w="1841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Г.К. ЖУКОВ</a:t>
            </a:r>
          </a:p>
          <a:p>
            <a:pPr marL="342900" indent="-342900" algn="ctr">
              <a:spcBef>
                <a:spcPct val="20000"/>
              </a:spcBef>
            </a:pPr>
            <a:endParaRPr kumimoji="0" lang="ru-RU" sz="7000" b="1" i="0" u="none" strike="noStrike" kern="1200" cap="none" spc="0" normalizeH="0" baseline="0" noProof="0" dirty="0">
              <a:ln w="18415" cmpd="sng">
                <a:solidFill>
                  <a:srgbClr val="561B1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entury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риняев\Desktop\презентация\т 34.jpg"/>
          <p:cNvPicPr>
            <a:picLocks noChangeAspect="1" noChangeArrowheads="1"/>
          </p:cNvPicPr>
          <p:nvPr/>
        </p:nvPicPr>
        <p:blipFill>
          <a:blip r:embed="rId2" cstate="print">
            <a:lum bright="-30000" contrast="-30000"/>
          </a:blip>
          <a:srcRect l="21405" r="979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604448" y="6309320"/>
            <a:ext cx="504056" cy="504056"/>
          </a:xfrm>
          <a:prstGeom prst="actionButtonHom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7200" y="477978"/>
            <a:ext cx="8229600" cy="1169551"/>
          </a:xfrm>
          <a:prstGeom prst="rect">
            <a:avLst/>
          </a:prstGeom>
          <a:noFill/>
          <a:ln w="76200" cap="flat" cmpd="sng" algn="ctr">
            <a:solidFill>
              <a:srgbClr val="561B16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БОЕВАЯ ТЕХНИКА</a:t>
            </a:r>
          </a:p>
          <a:p>
            <a:pPr lvl="0" algn="ctr">
              <a:spcBef>
                <a:spcPct val="0"/>
              </a:spcBef>
            </a:pPr>
            <a: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100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467544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endParaRPr kumimoji="0" lang="ru-RU" sz="7000" b="1" i="0" u="none" strike="noStrike" kern="1200" cap="none" spc="0" normalizeH="0" baseline="0" noProof="0" dirty="0" smtClean="0">
              <a:ln w="18415" cmpd="sng">
                <a:solidFill>
                  <a:srgbClr val="561B1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entury" pitchFamily="18" charset="0"/>
              <a:ea typeface="+mn-ea"/>
              <a:cs typeface="+mn-cs"/>
            </a:endParaRPr>
          </a:p>
          <a:p>
            <a:pPr marL="342900" indent="-342900" algn="ctr">
              <a:spcBef>
                <a:spcPct val="20000"/>
              </a:spcBef>
            </a:pPr>
            <a:r>
              <a:rPr kumimoji="0" lang="ru-RU" sz="7000" b="1" i="0" u="none" strike="noStrike" kern="1200" cap="none" spc="0" normalizeH="0" baseline="0" noProof="0" dirty="0" smtClean="0">
                <a:ln w="1841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entury" pitchFamily="18" charset="0"/>
                <a:ea typeface="+mn-ea"/>
                <a:cs typeface="+mn-cs"/>
              </a:rPr>
              <a:t>Т-34</a:t>
            </a:r>
            <a:endParaRPr kumimoji="0" lang="ru-RU" sz="7000" b="1" i="0" u="none" strike="noStrike" kern="1200" cap="none" spc="0" normalizeH="0" baseline="0" noProof="0" dirty="0">
              <a:ln w="18415" cmpd="sng">
                <a:solidFill>
                  <a:srgbClr val="561B1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entury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риняев\Desktop\презентация\ил 2.jpg"/>
          <p:cNvPicPr>
            <a:picLocks noChangeAspect="1" noChangeArrowheads="1"/>
          </p:cNvPicPr>
          <p:nvPr/>
        </p:nvPicPr>
        <p:blipFill>
          <a:blip r:embed="rId2" cstate="print">
            <a:lum bright="-30000" contrast="-30000"/>
          </a:blip>
          <a:srcRect r="30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604448" y="6309320"/>
            <a:ext cx="504056" cy="504056"/>
          </a:xfrm>
          <a:prstGeom prst="actionButtonHom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200" y="477978"/>
            <a:ext cx="8229600" cy="1169551"/>
          </a:xfrm>
          <a:prstGeom prst="rect">
            <a:avLst/>
          </a:prstGeom>
          <a:noFill/>
          <a:ln w="76200" cap="flat" cmpd="sng" algn="ctr">
            <a:solidFill>
              <a:srgbClr val="561B16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БОЕВАЯ ТЕХНИКА</a:t>
            </a:r>
          </a:p>
          <a:p>
            <a:pPr lvl="0" algn="ctr">
              <a:spcBef>
                <a:spcPct val="0"/>
              </a:spcBef>
            </a:pPr>
            <a: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200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467544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endParaRPr kumimoji="0" lang="ru-RU" sz="7000" b="1" i="0" u="none" strike="noStrike" kern="1200" cap="none" spc="0" normalizeH="0" baseline="0" noProof="0" dirty="0" smtClean="0">
              <a:ln w="18415" cmpd="sng">
                <a:solidFill>
                  <a:srgbClr val="561B1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entury" pitchFamily="18" charset="0"/>
              <a:ea typeface="+mn-ea"/>
              <a:cs typeface="+mn-cs"/>
            </a:endParaRPr>
          </a:p>
          <a:p>
            <a:pPr marL="342900" indent="-342900" algn="ctr">
              <a:spcBef>
                <a:spcPct val="20000"/>
              </a:spcBef>
            </a:pPr>
            <a:r>
              <a:rPr kumimoji="0" lang="ru-RU" sz="7000" b="1" i="0" u="none" strike="noStrike" kern="1200" cap="none" spc="0" normalizeH="0" baseline="0" noProof="0" dirty="0" smtClean="0">
                <a:ln w="1841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entury" pitchFamily="18" charset="0"/>
                <a:ea typeface="+mn-ea"/>
                <a:cs typeface="+mn-cs"/>
              </a:rPr>
              <a:t>ИЛ-2</a:t>
            </a:r>
            <a:endParaRPr kumimoji="0" lang="ru-RU" sz="7000" b="1" i="0" u="none" strike="noStrike" kern="1200" cap="none" spc="0" normalizeH="0" baseline="0" noProof="0" dirty="0">
              <a:ln w="18415" cmpd="sng">
                <a:solidFill>
                  <a:srgbClr val="561B1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entury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604448" y="6309320"/>
            <a:ext cx="504056" cy="504056"/>
          </a:xfrm>
          <a:prstGeom prst="actionButtonHom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92957" y="404664"/>
            <a:ext cx="8229600" cy="1169551"/>
          </a:xfrm>
          <a:prstGeom prst="rect">
            <a:avLst/>
          </a:prstGeom>
          <a:noFill/>
          <a:ln w="76200" cap="flat" cmpd="sng" algn="ctr">
            <a:solidFill>
              <a:srgbClr val="561B16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БОЕВАЯ ТЕХНИКА</a:t>
            </a:r>
          </a:p>
          <a:p>
            <a:pPr lvl="0" algn="ctr">
              <a:spcBef>
                <a:spcPct val="0"/>
              </a:spcBef>
            </a:pPr>
            <a: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300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95185" y="3244334"/>
            <a:ext cx="155363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8000" b="1" dirty="0" smtClean="0">
                <a:ln w="1841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ТТ</a:t>
            </a:r>
            <a:endParaRPr lang="ru-RU" sz="8000" b="1" dirty="0">
              <a:ln w="18415" cmpd="sng">
                <a:solidFill>
                  <a:srgbClr val="561B1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Гриняев\Desktop\презентация\киров.jpg"/>
          <p:cNvPicPr>
            <a:picLocks noChangeAspect="1" noChangeArrowheads="1"/>
          </p:cNvPicPr>
          <p:nvPr/>
        </p:nvPicPr>
        <p:blipFill>
          <a:blip r:embed="rId2" cstate="print">
            <a:lum bright="-30000" contrast="-30000"/>
          </a:blip>
          <a:srcRect l="13415" t="16280" r="7377" b="3721"/>
          <a:stretch>
            <a:fillRect/>
          </a:stretch>
        </p:blipFill>
        <p:spPr bwMode="auto">
          <a:xfrm>
            <a:off x="23957" y="0"/>
            <a:ext cx="9144000" cy="6858000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604448" y="6309320"/>
            <a:ext cx="504056" cy="504056"/>
          </a:xfrm>
          <a:prstGeom prst="actionButtonHom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7200" y="477978"/>
            <a:ext cx="8229600" cy="1169551"/>
          </a:xfrm>
          <a:prstGeom prst="rect">
            <a:avLst/>
          </a:prstGeom>
          <a:noFill/>
          <a:ln w="76200" cap="flat" cmpd="sng" algn="ctr">
            <a:solidFill>
              <a:srgbClr val="561B16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БОЕВАЯ ТЕХНИКА</a:t>
            </a:r>
          </a:p>
          <a:p>
            <a:pPr lvl="0" algn="ctr">
              <a:spcBef>
                <a:spcPct val="0"/>
              </a:spcBef>
            </a:pPr>
            <a: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400</a:t>
            </a: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467544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endParaRPr kumimoji="0" lang="ru-RU" sz="7000" b="1" i="0" u="none" strike="noStrike" kern="1200" cap="none" spc="0" normalizeH="0" baseline="0" noProof="0" dirty="0" smtClean="0">
              <a:ln w="18415" cmpd="sng">
                <a:solidFill>
                  <a:srgbClr val="561B1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entury" pitchFamily="18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3078135"/>
            <a:ext cx="4572000" cy="23267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6600" b="1" dirty="0">
                <a:ln w="1841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КРЕЙСЕР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6600" b="1" dirty="0">
                <a:ln w="1841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«Киров»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риняев\Desktop\презентация\ПАКТ МАМОНТОВА-РИББИНТРОППА.jpg"/>
          <p:cNvPicPr>
            <a:picLocks noChangeAspect="1" noChangeArrowheads="1"/>
          </p:cNvPicPr>
          <p:nvPr/>
        </p:nvPicPr>
        <p:blipFill>
          <a:blip r:embed="rId2" cstate="print">
            <a:lum bright="-30000" contrast="-30000"/>
          </a:blip>
          <a:srcRect r="14255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8672"/>
            <a:ext cx="8229600" cy="1708160"/>
          </a:xfrm>
          <a:noFill/>
          <a:ln w="76200">
            <a:solidFill>
              <a:srgbClr val="561B16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3500" b="1" dirty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МЕЖДУНАРОДНЫЕ КОНФЕРЕНЦИИ</a:t>
            </a:r>
            <a:br>
              <a:rPr lang="ru-RU" sz="3500" b="1" dirty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</a:br>
            <a: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200</a:t>
            </a:r>
            <a:endParaRPr lang="ru-RU" sz="3500" b="1" dirty="0">
              <a:ln w="3175" cmpd="sng">
                <a:solidFill>
                  <a:srgbClr val="561B1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algn="ctr">
              <a:buNone/>
            </a:pPr>
            <a:r>
              <a:rPr lang="ru-RU" sz="6600" b="1" spc="-150" dirty="0" smtClean="0">
                <a:ln w="1841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ПАКТ МАМОНТОВА-РИББИНТРОППА</a:t>
            </a:r>
            <a:endParaRPr lang="ru-RU" sz="6600" b="1" spc="-150" dirty="0">
              <a:ln w="18415" cmpd="sng">
                <a:solidFill>
                  <a:srgbClr val="561B1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604448" y="6309320"/>
            <a:ext cx="504056" cy="504056"/>
          </a:xfrm>
          <a:prstGeom prst="actionButtonHom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Гриняев\Desktop\презентация\катюша.jpg"/>
          <p:cNvPicPr>
            <a:picLocks noChangeAspect="1" noChangeArrowheads="1"/>
          </p:cNvPicPr>
          <p:nvPr/>
        </p:nvPicPr>
        <p:blipFill>
          <a:blip r:embed="rId2" cstate="print">
            <a:lum bright="-30000" contrast="-30000"/>
          </a:blip>
          <a:srcRect r="9896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604448" y="6309320"/>
            <a:ext cx="504056" cy="504056"/>
          </a:xfrm>
          <a:prstGeom prst="actionButtonHom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200" y="477978"/>
            <a:ext cx="8229600" cy="1169551"/>
          </a:xfrm>
          <a:prstGeom prst="rect">
            <a:avLst/>
          </a:prstGeom>
          <a:noFill/>
          <a:ln w="76200" cap="flat" cmpd="sng" algn="ctr">
            <a:solidFill>
              <a:srgbClr val="561B16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БОЕВАЯ ТЕХНИКА</a:t>
            </a:r>
          </a:p>
          <a:p>
            <a:pPr lvl="0" algn="ctr">
              <a:spcBef>
                <a:spcPct val="0"/>
              </a:spcBef>
            </a:pPr>
            <a: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500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467544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endParaRPr lang="ru-RU" sz="7000" b="1" dirty="0" smtClean="0">
              <a:ln w="18415" cmpd="sng">
                <a:solidFill>
                  <a:srgbClr val="561B1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ru-RU" sz="7000" b="1" dirty="0" smtClean="0">
                <a:ln w="1841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«КАТЮША»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Гриняев\Desktop\презентация\як-7.jpg"/>
          <p:cNvPicPr>
            <a:picLocks noChangeAspect="1" noChangeArrowheads="1"/>
          </p:cNvPicPr>
          <p:nvPr/>
        </p:nvPicPr>
        <p:blipFill>
          <a:blip r:embed="rId2" cstate="print">
            <a:lum bright="-30000" contrast="-30000"/>
          </a:blip>
          <a:srcRect r="178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604448" y="6309320"/>
            <a:ext cx="504056" cy="504056"/>
          </a:xfrm>
          <a:prstGeom prst="actionButtonHom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92957" y="404664"/>
            <a:ext cx="8229600" cy="1169551"/>
          </a:xfrm>
          <a:prstGeom prst="rect">
            <a:avLst/>
          </a:prstGeom>
          <a:noFill/>
          <a:ln w="76200" cap="flat" cmpd="sng" algn="ctr">
            <a:solidFill>
              <a:srgbClr val="561B16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БОЕВАЯ ТЕХНИКА</a:t>
            </a:r>
          </a:p>
          <a:p>
            <a:pPr lvl="0" algn="ctr">
              <a:spcBef>
                <a:spcPct val="0"/>
              </a:spcBef>
            </a:pPr>
            <a:r>
              <a:rPr lang="ru-RU" sz="3500" b="1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600</a:t>
            </a:r>
            <a:endParaRPr lang="ru-RU" sz="3500" b="1" dirty="0" smtClean="0">
              <a:ln w="3175" cmpd="sng">
                <a:solidFill>
                  <a:srgbClr val="561B1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467544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endParaRPr lang="ru-RU" sz="7000" b="1" dirty="0" smtClean="0">
              <a:ln w="18415" cmpd="sng">
                <a:solidFill>
                  <a:srgbClr val="561B1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ru-RU" sz="7000" b="1" dirty="0" smtClean="0">
                <a:ln w="1841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ИСТРЕБИТЕЛЬ ЯК-7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Гриняев\Desktop\презентация\ДЕКЛОРАЦИЯ ОБЪЕДИНЕННЫХ НАЦИЙ.jpg"/>
          <p:cNvPicPr>
            <a:picLocks noChangeAspect="1" noChangeArrowheads="1"/>
          </p:cNvPicPr>
          <p:nvPr/>
        </p:nvPicPr>
        <p:blipFill>
          <a:blip r:embed="rId2" cstate="print">
            <a:lum bright="-30000" contrast="-30000"/>
          </a:blip>
          <a:srcRect r="72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ru-RU" sz="7500" b="1" dirty="0" smtClean="0">
                <a:ln w="1841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ДЕКЛОРАЦИЯ ОБЪЕДИНЕННЫХ НАЦИЙ</a:t>
            </a:r>
            <a:endParaRPr lang="ru-RU" sz="7500" b="1" dirty="0">
              <a:ln w="18415" cmpd="sng">
                <a:solidFill>
                  <a:srgbClr val="561B1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604448" y="6309320"/>
            <a:ext cx="504056" cy="504056"/>
          </a:xfrm>
          <a:prstGeom prst="actionButtonHom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200" y="208672"/>
            <a:ext cx="8229600" cy="1708160"/>
          </a:xfrm>
          <a:prstGeom prst="rect">
            <a:avLst/>
          </a:prstGeom>
          <a:noFill/>
          <a:ln w="76200" cap="flat" cmpd="sng" algn="ctr">
            <a:solidFill>
              <a:srgbClr val="561B16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entury" pitchFamily="18" charset="0"/>
                <a:ea typeface="+mn-ea"/>
                <a:cs typeface="+mn-cs"/>
              </a:rPr>
              <a:t>МЕЖДУНАРОДНЫЕ КОНФЕРЕНЦИИ</a:t>
            </a:r>
            <a:br>
              <a:rPr kumimoji="0" lang="ru-RU" sz="3500" b="1" i="0" u="none" strike="noStrike" kern="1200" cap="none" spc="0" normalizeH="0" baseline="0" noProof="0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entury" pitchFamily="18" charset="0"/>
                <a:ea typeface="+mn-ea"/>
                <a:cs typeface="+mn-cs"/>
              </a:rPr>
            </a:br>
            <a:r>
              <a:rPr kumimoji="0" lang="en-US" sz="3500" b="1" i="0" u="none" strike="noStrike" kern="1200" cap="none" spc="0" normalizeH="0" baseline="0" noProof="0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entury" pitchFamily="18" charset="0"/>
                <a:ea typeface="+mn-ea"/>
                <a:cs typeface="+mn-cs"/>
              </a:rPr>
              <a:t>300</a:t>
            </a:r>
            <a:endParaRPr kumimoji="0" lang="ru-RU" sz="3500" b="1" i="0" u="none" strike="noStrike" kern="1200" cap="none" spc="0" normalizeH="0" baseline="0" noProof="0" dirty="0">
              <a:ln w="3175" cmpd="sng">
                <a:solidFill>
                  <a:srgbClr val="561B1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entury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Гриняев\Desktop\презентация\ТЕГЕРАНСКАЯ КОНФЕРЕНЦИЯ.jpg"/>
          <p:cNvPicPr>
            <a:picLocks noChangeAspect="1" noChangeArrowheads="1"/>
          </p:cNvPicPr>
          <p:nvPr/>
        </p:nvPicPr>
        <p:blipFill>
          <a:blip r:embed="rId2" cstate="print">
            <a:lum bright="-30000" contrast="-30000"/>
          </a:blip>
          <a:srcRect r="35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ru-RU" sz="7000" b="1" dirty="0" smtClean="0">
                <a:ln w="1841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ТЕГЕРАНСКАЯ КОНФЕРЕНЦИЯ</a:t>
            </a:r>
            <a:endParaRPr lang="ru-RU" sz="7000" b="1" dirty="0">
              <a:ln w="18415" cmpd="sng">
                <a:solidFill>
                  <a:srgbClr val="561B1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604448" y="6309320"/>
            <a:ext cx="504056" cy="504056"/>
          </a:xfrm>
          <a:prstGeom prst="actionButtonHom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7200" y="208672"/>
            <a:ext cx="8229600" cy="1708160"/>
          </a:xfrm>
          <a:prstGeom prst="rect">
            <a:avLst/>
          </a:prstGeom>
          <a:noFill/>
          <a:ln w="76200" cap="flat" cmpd="sng" algn="ctr">
            <a:solidFill>
              <a:srgbClr val="561B16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entury" pitchFamily="18" charset="0"/>
                <a:ea typeface="+mn-ea"/>
                <a:cs typeface="+mn-cs"/>
              </a:rPr>
              <a:t>МЕЖДУНАРОДНЫЕ КОНФЕРЕНЦИИ</a:t>
            </a:r>
            <a:br>
              <a:rPr kumimoji="0" lang="ru-RU" sz="3500" b="1" i="0" u="none" strike="noStrike" kern="1200" cap="none" spc="0" normalizeH="0" baseline="0" noProof="0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entury" pitchFamily="18" charset="0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entury" pitchFamily="18" charset="0"/>
                <a:ea typeface="+mn-ea"/>
                <a:cs typeface="+mn-cs"/>
              </a:rPr>
              <a:t>400</a:t>
            </a:r>
            <a:endParaRPr kumimoji="0" lang="ru-RU" sz="3500" b="1" i="0" u="none" strike="noStrike" kern="1200" cap="none" spc="0" normalizeH="0" baseline="0" noProof="0" dirty="0">
              <a:ln w="3175" cmpd="sng">
                <a:solidFill>
                  <a:srgbClr val="561B1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entury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Гриняев\Desktop\презентация\ЯЛТИНСКАЯ КОНФЕРЕНЦИЯ.jpg"/>
          <p:cNvPicPr>
            <a:picLocks noChangeAspect="1" noChangeArrowheads="1"/>
          </p:cNvPicPr>
          <p:nvPr/>
        </p:nvPicPr>
        <p:blipFill>
          <a:blip r:embed="rId2" cstate="print">
            <a:lum bright="-30000" contrast="-30000"/>
          </a:blip>
          <a:srcRect b="27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ru-RU" sz="7000" b="1" dirty="0" smtClean="0">
                <a:ln w="1841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ЯЛТИНСКАЯ КОНФЕРЕНЦИЯ</a:t>
            </a:r>
            <a:endParaRPr lang="ru-RU" sz="7000" b="1" dirty="0">
              <a:ln w="18415" cmpd="sng">
                <a:solidFill>
                  <a:srgbClr val="561B1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604448" y="6309320"/>
            <a:ext cx="504056" cy="504056"/>
          </a:xfrm>
          <a:prstGeom prst="actionButtonHom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7200" y="208672"/>
            <a:ext cx="8229600" cy="1708160"/>
          </a:xfrm>
          <a:prstGeom prst="rect">
            <a:avLst/>
          </a:prstGeom>
          <a:noFill/>
          <a:ln w="76200" cap="flat" cmpd="sng" algn="ctr">
            <a:solidFill>
              <a:srgbClr val="561B16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entury" pitchFamily="18" charset="0"/>
                <a:ea typeface="+mn-ea"/>
                <a:cs typeface="+mn-cs"/>
              </a:rPr>
              <a:t>МЕЖДУНАРОДНЫЕ КОНФЕРЕНЦИИ</a:t>
            </a:r>
            <a:br>
              <a:rPr kumimoji="0" lang="ru-RU" sz="3500" b="1" i="0" u="none" strike="noStrike" kern="1200" cap="none" spc="0" normalizeH="0" baseline="0" noProof="0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entury" pitchFamily="18" charset="0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entury" pitchFamily="18" charset="0"/>
                <a:ea typeface="+mn-ea"/>
                <a:cs typeface="+mn-cs"/>
              </a:rPr>
              <a:t>500</a:t>
            </a:r>
            <a:endParaRPr kumimoji="0" lang="ru-RU" sz="3500" b="1" i="0" u="none" strike="noStrike" kern="1200" cap="none" spc="0" normalizeH="0" baseline="0" noProof="0" dirty="0">
              <a:ln w="3175" cmpd="sng">
                <a:solidFill>
                  <a:srgbClr val="561B1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entury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Гриняев\Desktop\презентация\ПОСТАДМСКАЯ КОНФЕРЕНЦИЯ.jpg"/>
          <p:cNvPicPr>
            <a:picLocks noChangeAspect="1" noChangeArrowheads="1"/>
          </p:cNvPicPr>
          <p:nvPr/>
        </p:nvPicPr>
        <p:blipFill>
          <a:blip r:embed="rId2" cstate="print">
            <a:lum bright="-30000" contrast="-30000"/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8672"/>
            <a:ext cx="8229600" cy="1708160"/>
          </a:xfrm>
          <a:noFill/>
          <a:ln w="76200">
            <a:solidFill>
              <a:srgbClr val="561B16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3500" b="1" dirty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МЕЖДУНАРОДНЫЕ КОНФЕРЕНЦИИ</a:t>
            </a:r>
            <a:br>
              <a:rPr lang="ru-RU" sz="3500" b="1" dirty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</a:br>
            <a: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600</a:t>
            </a:r>
            <a:endParaRPr lang="ru-RU" sz="3500" b="1" dirty="0">
              <a:ln w="3175" cmpd="sng">
                <a:solidFill>
                  <a:srgbClr val="561B1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ru-RU" sz="7000" b="1" dirty="0" smtClean="0">
                <a:ln w="1841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ПОСТАДМСКАЯ КОНФЕРЕНЦИЯ</a:t>
            </a:r>
            <a:endParaRPr lang="ru-RU" sz="7000" b="1" dirty="0">
              <a:ln w="18415" cmpd="sng">
                <a:solidFill>
                  <a:srgbClr val="561B1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604448" y="6309320"/>
            <a:ext cx="504056" cy="504056"/>
          </a:xfrm>
          <a:prstGeom prst="actionButtonHom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604448" y="6309320"/>
            <a:ext cx="504056" cy="504056"/>
          </a:xfrm>
          <a:prstGeom prst="actionButtonHom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467544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7000" b="1" i="0" u="none" strike="noStrike" kern="1200" cap="none" spc="0" normalizeH="0" baseline="0" noProof="0" dirty="0" smtClean="0">
                <a:ln w="1841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entury" pitchFamily="18" charset="0"/>
                <a:ea typeface="+mn-ea"/>
                <a:cs typeface="+mn-cs"/>
              </a:rPr>
              <a:t>«ТАЙФУН»</a:t>
            </a:r>
            <a:endParaRPr kumimoji="0" lang="ru-RU" sz="7000" b="1" i="0" u="none" strike="noStrike" kern="1200" cap="none" spc="0" normalizeH="0" baseline="0" noProof="0" dirty="0">
              <a:ln w="18415" cmpd="sng">
                <a:solidFill>
                  <a:srgbClr val="561B1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entury" pitchFamily="18" charset="0"/>
              <a:ea typeface="+mn-ea"/>
              <a:cs typeface="+mn-cs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208672"/>
            <a:ext cx="8229600" cy="1708160"/>
          </a:xfrm>
          <a:noFill/>
          <a:ln w="76200">
            <a:solidFill>
              <a:srgbClr val="561B16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ВОЕННО-СТРАТЕГИЧЕСКИЕ ОПЕРАЦИИ</a:t>
            </a:r>
            <a:b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</a:br>
            <a: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100</a:t>
            </a:r>
            <a:endParaRPr lang="ru-RU" sz="3500" b="1" dirty="0">
              <a:ln w="3175" cmpd="sng">
                <a:solidFill>
                  <a:srgbClr val="561B1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604448" y="6309320"/>
            <a:ext cx="504056" cy="504056"/>
          </a:xfrm>
          <a:prstGeom prst="actionButtonHom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08672"/>
            <a:ext cx="8229600" cy="1708160"/>
          </a:xfrm>
          <a:noFill/>
          <a:ln w="76200">
            <a:solidFill>
              <a:srgbClr val="561B16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ВОЕННО-СТРАТЕГИЧЕСКИЕ ОПЕРАЦИИ</a:t>
            </a:r>
            <a:b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</a:br>
            <a:r>
              <a:rPr lang="ru-RU" sz="3500" b="1" dirty="0" smtClean="0">
                <a:ln w="317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200</a:t>
            </a:r>
            <a:endParaRPr lang="ru-RU" sz="3500" b="1" dirty="0">
              <a:ln w="3175" cmpd="sng">
                <a:solidFill>
                  <a:srgbClr val="561B1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467544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7000" b="1" i="0" u="none" strike="noStrike" kern="1200" cap="none" spc="0" normalizeH="0" baseline="0" noProof="0" dirty="0" smtClean="0">
                <a:ln w="18415" cmpd="sng">
                  <a:solidFill>
                    <a:srgbClr val="561B1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entury" pitchFamily="18" charset="0"/>
                <a:ea typeface="+mn-ea"/>
                <a:cs typeface="+mn-cs"/>
              </a:rPr>
              <a:t>«КРЕМЛЬ»</a:t>
            </a:r>
            <a:endParaRPr kumimoji="0" lang="ru-RU" sz="7000" b="1" i="0" u="none" strike="noStrike" kern="1200" cap="none" spc="0" normalizeH="0" baseline="0" noProof="0" dirty="0">
              <a:ln w="18415" cmpd="sng">
                <a:solidFill>
                  <a:srgbClr val="561B1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entury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1F1F1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177</Words>
  <Application>Microsoft Office PowerPoint</Application>
  <PresentationFormat>Экран (4:3)</PresentationFormat>
  <Paragraphs>110</Paragraphs>
  <Slides>31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Century</vt:lpstr>
      <vt:lpstr>Тема Office</vt:lpstr>
      <vt:lpstr>Презентация PowerPoint</vt:lpstr>
      <vt:lpstr>МЕЖДУНАРОДНЫЕ КОНФЕРЕНЦИИ 100</vt:lpstr>
      <vt:lpstr>МЕЖДУНАРОДНЫЕ КОНФЕРЕНЦИИ 200</vt:lpstr>
      <vt:lpstr>Презентация PowerPoint</vt:lpstr>
      <vt:lpstr>Презентация PowerPoint</vt:lpstr>
      <vt:lpstr>Презентация PowerPoint</vt:lpstr>
      <vt:lpstr>МЕЖДУНАРОДНЫЕ КОНФЕРЕНЦИИ 600</vt:lpstr>
      <vt:lpstr>ВОЕННО-СТРАТЕГИЧЕСКИЕ ОПЕРАЦИИ 100</vt:lpstr>
      <vt:lpstr>ВОЕННО-СТРАТЕГИЧЕСКИЕ ОПЕРАЦИИ 200</vt:lpstr>
      <vt:lpstr>ВОЕННО-СТРАТЕГИЧЕСКИЕ ОПЕРАЦИИ 300</vt:lpstr>
      <vt:lpstr>ВОЕННО-СТРАТЕГИЧЕСКИЕ ОПЕРАЦИИ 400</vt:lpstr>
      <vt:lpstr>ВОЕННО-СТРАТЕГИЧЕСКИЕ ОПЕРАЦИИ 500</vt:lpstr>
      <vt:lpstr>ВОЕННО-СТРАТЕГИЧЕСКИЕ ОПЕРАЦИИ 600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COMPAG</dc:creator>
  <cp:lastModifiedBy>XTreme.ws</cp:lastModifiedBy>
  <cp:revision>48</cp:revision>
  <dcterms:created xsi:type="dcterms:W3CDTF">2015-02-21T09:43:10Z</dcterms:created>
  <dcterms:modified xsi:type="dcterms:W3CDTF">2015-07-29T18:58:59Z</dcterms:modified>
</cp:coreProperties>
</file>