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D28C-A688-4E04-83E0-0D4A925240E8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4F96-BC9E-4D20-80CD-2372B33F2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DFDE-0352-4595-A326-1506987C33F4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55E0-2CD0-4782-A799-E62209185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8E74-90F3-4DB1-9D41-D2B2A94FB86B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D1D2-0997-4A82-BED2-E8A1D06A8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C2B2-517A-4172-88BD-9927F45F4A83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B8CA-8F21-4486-B394-43A8541A8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8A69-8A4C-4D9D-B19F-AAE57EBBBBE2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C283-141D-4BA4-ADAE-32AE918795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2797-6B01-4C3C-9303-573E6E7CF6A8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E627-657B-4B99-8037-C8921D7802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48ED2-0F18-44D8-8C21-84D2D280AC43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036CA-4B08-454D-A807-0DECD5200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9E9E-9B21-409C-8A31-51B6F2E2DBA4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7F10-F432-4685-AFFD-30ADC5E55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1209-8B43-4000-B0B0-14A9C7E26A56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1ECE-F68C-4546-BDA3-1630A07BF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49AF-4E66-497C-9540-444C626CD118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EA3B-3211-4911-B231-F45D75DC86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AC86-D7A4-4B62-A72B-76C60024BAF8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0AA3-965A-4C54-B9C0-676CB40A6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2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87F2004-56EC-495F-A744-FBC89659A576}" type="datetimeFigureOut">
              <a:rPr lang="ru-RU" smtClean="0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23EEB4-5D94-4C47-B20F-91B60CAFB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\Рабочий стол\Все подряд\1 сентября\Копия флаг Росси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143139"/>
          </a:xfrm>
        </p:spPr>
        <p:txBody>
          <a:bodyPr/>
          <a:lstStyle/>
          <a:p>
            <a:r>
              <a:rPr lang="ru-RU" dirty="0" smtClean="0"/>
              <a:t>Вхождение Крыма и Севастополя в состав РФ.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Классный час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3500462"/>
          </a:xfrm>
        </p:spPr>
        <p:txBody>
          <a:bodyPr/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Оceнью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1920 г.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Кpacнaя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Аpмия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вo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глaвe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М.В.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Фpунзe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вoccтaнoвилa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здесь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coвeтcкую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влacть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Оceнью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1921 г.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былa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oбpaзoвaнa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Кpымcкaя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Автoнoмнaя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Сoвeтcкaя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Сoциaлиcтичecкaя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Рecпубликa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cocтaвe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РСФСР.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 конца 1921 г. по июнь 1941 г. в Крыму произошла настоящая промышленная революция.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su_industria: &amp;Kcy;&amp;iecy;&amp;rcy;&amp;chcy;&amp;iecy;&amp;ncy;&amp;scy;&amp;kcy;&amp;icy;&amp;jcy; &amp;mcy;&amp;iecy;&amp;tcy;&amp;acy;&amp;lcy;&amp;lcy;&amp;ucy;&amp;rcy;&amp;gcy;&amp;icy;&amp;chcy;&amp;iecy;&amp;scy;&amp;kcy;&amp;icy;&amp;jcy; &amp;kcy;&amp;ocy;&amp;mcy;&amp;bcy;&amp;icy;&amp;ncy;&amp;acy;&amp;tcy; &amp;icy;&amp;mcy;. &amp;Vcy;&amp;ocy;&amp;jcy;&amp;kcy;&amp;o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86199"/>
            <a:ext cx="49530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714777"/>
          </a:xfrm>
        </p:spPr>
        <p:txBody>
          <a:bodyPr/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Вo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вpeмя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Великой Отечественной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вoйны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нeмeцко-румынские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вoйcкa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oceнью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1941 г. вторглись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Кpым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Вecнoй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1944 г.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coвeтcкиe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вoйcкa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oчиcтили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Кpым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oккупaнтoв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тoм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гoду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пoлуocтpoвa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были необоснованно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выceлeны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кpымcкиe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тaтapы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болгары и греки,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кoтopыx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oбвинили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coтpудничecтвe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oккупaнтaми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&amp;Dcy;&amp;ncy;&amp;iecy;&amp;vcy;&amp;ncy;&amp;icy;&amp;kcy; &amp;Vcy;&amp;iecy;&amp;scy;&amp;ncy;&amp;yacy;&amp;ncy;&amp;kcy;&amp;i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876"/>
            <a:ext cx="557216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32147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1954-1991 годах Крымская область входила в состав УССР.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20 января 1991 г. в Крыму состоялся референдум по вопросу воссоздания Крымской АССР как отдельного субъекта СССР.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распада СССР Крым и Севастополь оказались в другом государстве.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www.gps-info.com.ua/images/maps/rastr/ukraine/atlas/ukraine_fizicheskaya_kart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143380"/>
            <a:ext cx="415045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Весной 1995 г. новый украинский президент Леонид Кучма склонил Верховный Совет Украины к ликвидации предусмотренного законом поста президента Крыма и отмены крымской конституции.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&amp;Kcy;&amp;ucy;&amp;chcy;&amp;mcy;&amp;acy;: &amp;Vcy;&amp;lcy;&amp;acy;&amp;scy;&amp;tcy;&amp;softcy;, &amp;kcy;&amp;acy;&amp;kcy; &amp;vcy; &amp;bcy;&amp;acy;&amp;scy;&amp;ncy;&amp;iecy; &amp;Kcy;&amp;rcy;&amp;ycy;&amp;lcy;&amp;ocy;&amp;vcy;&amp;acy;, &amp;tcy;&amp;yacy;&amp;ncy;&amp;iecy;&amp;tcy; &amp;tcy;&amp;iecy;&amp;lcy;&amp;iecy;&amp;gcy;&amp;icy; &amp;vcy; &amp;rcy;&amp;acy;&amp;zcy;&amp;ncy;&amp;ycy;&amp;iecy; &amp;scy;&amp;tcy;&amp;ocy;&amp;rcy;&amp;ocy;&amp;ncy;&amp;ycy; - &amp;Pcy;&amp;ocy;&amp;lcy;&amp;icy;&amp;tcy;&amp;icy;&amp;kcy;&amp;acy; - NewsUkr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4110932" cy="2713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марта 2014 г. 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&amp;Kcy;&amp;rcy;&amp;ycy;&amp;mcy; &amp;ocy;&amp;bcy;&amp;hardcy;&amp;yacy;&amp;vcy;&amp;icy;&amp;lcy; &amp;ncy;&amp;iecy;&amp;zcy;&amp;acy;&amp;vcy;&amp;icy;&amp;scy;&amp;icy;&amp;mcy;&amp;ocy;&amp;scy;&amp;tcy;&amp;softcy; &amp;ocy;&amp;tcy; &amp;Ucy;&amp;kcy;&amp;rcy;&amp;acy;&amp;icy;&amp;ncy;&amp;ycy; - &amp;Icy;&amp;Ncy;&amp;Fcy;&amp;Ocy;-&amp;Acy;&amp;Lcy;&amp;Tcy;&amp;Acy;&amp;J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8024902" cy="401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марта 2014 г. состоялся референдум о статусе Крыма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воссоединение с Россией на референдуме в Крыму проголосовали 96,77% жителей.</a:t>
            </a:r>
            <a:endParaRPr lang="ru-RU" dirty="0"/>
          </a:p>
        </p:txBody>
      </p:sp>
      <p:pic>
        <p:nvPicPr>
          <p:cNvPr id="27652" name="Picture 4" descr="&amp;Kcy;&amp;rcy;&amp;ycy;&amp;mcy;&amp;chcy;&amp;acy;&amp;ncy;&amp;iecy; &amp;bcy;&amp;ocy;&amp;lcy;&amp;softcy;&amp;shcy;&amp;iecy; &amp;ncy;&amp;iecy; &amp;khcy;&amp;ocy;&amp;tcy;&amp;yacy;&amp;tcy; &amp;vcy;&amp;ocy;&amp;zcy;&amp;vcy;&amp;rcy;&amp;acy;&amp;shchcy;&amp;iecy;&amp;ncy;&amp;icy;&amp;yacy; &amp;vcy; &amp;scy;&amp;ocy;&amp;scy;&amp;tcy;&amp;acy;&amp;vcy; &amp;Rcy;&amp;ocy;&amp;scy;&amp;scy;&amp;icy;&amp;icy; &amp;Ncy;&amp;ocy;&amp;vcy;&amp;ocy;&amp;scy;&amp;tcy;&amp;icy;,&amp;Ncy;&amp;ocy;&amp;vcy;&amp;ocy;&amp;scy;&amp;tcy;&amp;icy; &amp;dcy;&amp;ncy;&amp;yacy;,&amp;Pcy;&amp;ocy;&amp;scy;&amp;lcy;&amp;iecy;&amp;dcy;&amp;ncy;&amp;icy;&amp;iecy; &amp;ncy;&amp;ocy;&amp;vcy;&amp;ocy;&amp;scy;&amp;tcy;&amp;icy; &amp;d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43182"/>
            <a:ext cx="3986239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0" name="Picture 2" descr="&amp;Scy;&amp;ncy;&amp;acy;&amp;chcy;&amp;acy;&amp;lcy;&amp;acy; &amp;ncy;&amp;iecy;&amp;zcy;&amp;acy;&amp;vcy;&amp;icy;&amp;scy;&amp;icy;&amp;mcy;&amp;ocy;&amp;scy;&amp;tcy;&amp;softcy;, &amp;pcy;&amp;ocy;&amp;tcy;&amp;ocy;&amp;mcy; &amp;Rcy;&amp;ocy;&amp;scy;&amp;scy;&amp;icy;&amp;yacy;. &amp;Mcy;&amp;ocy;&amp;zhcy;&amp;iecy;&amp;tcy; &amp;lcy;&amp;icy; &amp;Kcy;&amp;rcy;&amp;ycy;&amp;mcy; &amp;vcy;&amp;ocy;&amp;jcy;&amp;tcy;&amp;icy; &amp;vcy; &amp;scy;&amp;ocy;&amp;scy;&amp;tcy;&amp;acy;&amp;vcy; &amp;Rcy;&amp;ocy;&amp;scy;&amp;scy;&amp;icy;&amp;icy; &amp;kcy;&amp;acy;&amp;kcy; &amp;ncy;&amp;iecy;&amp;zcy;&amp;acy;&amp;vcy;&amp;icy;&amp;scy;&amp;icy;&amp;mcy;&amp;acy;&amp;yacy; &amp;rcy;&amp;iecy;&amp;scy;&amp;pcy;&amp;ucy;&amp;b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5400111" cy="30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&amp;Kcy;&amp;rcy;&amp;ycy;&amp;mcy; &amp;ncy;&amp;acy;&amp;mcy;&amp;iecy;&amp;rcy;&amp;iecy;&amp;ncy; &amp;pcy;&amp;ocy;&amp;dcy;&amp;pcy;&amp;icy;&amp;scy;&amp;acy;&amp;tcy;&amp;softcy; &amp;dcy;&amp;iecy;&amp;kcy;&amp;lcy;&amp;acy;&amp;rcy;&amp;acy;&amp;tscy;&amp;icy;&amp;yucy; &amp;pcy;&amp;rcy;&amp;ocy; &amp;ncy;&amp;iecy;&amp;zcy;&amp;acy;&amp;vcy;&amp;icy;&amp;scy;&amp;icy;&amp;mcy;&amp;ocy;&amp;scy;&amp;tcy;&amp;softcy; &quot; &amp;Ncy;&amp;ocy;&amp;vcy;&amp;ocy;&amp;scy;&amp;tcy;&amp;icy; &amp;Kcy;&amp;acy;&amp;zcy;&amp;acy;&amp;ncy;&amp;icy;; &amp;Lcy;&amp;iecy;&amp;ncy;&amp;tcy;&amp;acy; &amp;Kcy;&amp;acy;&amp;zcy;&amp;acy;&amp;ncy;&amp;icy; - &amp;scy;&amp;ocy;&amp;tscy;&amp;icy;&amp;acy;&amp;lcy;&amp;softcy;&amp;ncy;&amp;acy;&amp;yacy; &amp;ncy;&amp;ocy;&amp;vcy;&amp;ocy;&amp;scy;&amp;tcy;&amp;ncy;&amp;acy;&amp;yacy; &amp;pcy;&amp;lcy;&amp;ocy;&amp;shchcy;&amp;acy;&amp;d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349146" cy="3048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6" name="Picture 4" descr="http://www.stihi.ru/pics/2014/03/21/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786346" cy="3188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Крым- бесценная сокровищница памятников культуры многих народов.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401080" cy="3840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&amp;Kcy;&amp;rcy;&amp;ycy;&amp;mcy; &amp;zcy;&amp;acy;&amp;ncy;&amp;yacy;&amp;lcy; &amp;pcy;&amp;iecy;&amp;rcy;&amp;vcy;&amp;ocy;&amp;iecy; &amp;mcy;&amp;iecy;&amp;scy;&amp;tcy;&amp;ocy; &amp;vcy; &amp;dcy;&amp;vcy;&amp;acy;&amp;dcy;&amp;tscy;&amp;acy;&amp;tcy;&amp;kcy;&amp;iecy; &amp;scy;&amp;acy;&amp;mcy;&amp;ycy;&amp;khcy; &amp;icy;&amp;ncy;&amp;tcy;&amp;iecy;&amp;rcy;&amp;iecy;&amp;scy;&amp;ncy;&amp;ycy;&amp;khcy; &amp;mcy;&amp;iecy;&amp;scy;&amp;tcy; &amp;vcy; &amp;mcy;&amp;icy;&amp;rcy;&amp;iecy; - WIK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04639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bigroute.ru * &amp;Pcy;&amp;rcy;&amp;ocy;&amp;scy;&amp;mcy;&amp;ocy;&amp;tcy;&amp;rcy; &amp;tcy;&amp;iecy;&amp;mcy;&amp;ycy; - &amp;Kcy;&amp;ocy;&amp;kcy;&amp;tcy;&amp;iecy;&amp;bcy;&amp;iecy;&amp;lcy;&amp;softcy; - &amp;ocy;&amp;dcy;&amp;ncy;&amp;acy; &amp;icy;&amp;zcy; &amp;yacy;&amp;rcy;&amp;kcy;&amp;icy;&amp;khcy; &amp;zhcy;&amp;iecy;&amp;mcy;&amp;chcy;&amp;ucy;&amp;zhcy;&amp;icy;&amp;ncy; &amp;Kcy;&amp;rcy;&amp;y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472672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Крым - одно из красивейших мест планеты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6" name="Picture 6" descr="&amp;ncy;&amp;acy;&amp;khcy;&amp;ocy;&amp;dcy;&amp;icy;&amp;tcy;&amp;softcy; &quot; &amp;Scy;&amp;tcy;&amp;rcy;&amp;acy;&amp;ncy;&amp;icy;&amp;tscy;&amp;acy;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857620" cy="2887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&amp;Tcy;&amp;acy;&amp;kcy;&amp;scy;&amp;icy; &amp;vcy; &amp;Fcy;&amp;ocy;&amp;rcy;&amp;ocy;&amp;scy; &quot; &amp;Tcy;&amp;Acy;&amp;Kcy;&amp;Scy;&amp;Icy; &amp;Pcy;&amp;Ocy; &amp;Kcy;&amp;Rcy;&amp;Ycy;&amp;Mcy;&amp;Ucy;. &amp;Tcy;&amp;Acy;&amp;Kcy;&amp;Scy;&amp;Icy; &amp;Vcy; &amp;Scy;&amp;Icy;&amp;Mcy;&amp;Fcy;&amp;IEcy;&amp;Rcy;&amp;Ocy;&amp;Pcy;&amp;Ocy;&amp;Lcy;&amp;IEcy;, &amp;lcy;&amp;ucy;&amp;chcy;&amp;shcy;&amp;icy;&amp;iecy;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23 &amp;acy;&amp;pcy;&amp;rcy;&amp;iecy;&amp;lcy;&amp;yacy;. &amp;Scy;&amp;ocy;&amp;bcy;&amp;ycy;&amp;tcy;&amp;i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86190"/>
            <a:ext cx="4286280" cy="2855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1216571">
            <a:off x="3071802" y="4066437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Ливадия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07154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Коктебель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121442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Форос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марта 2014 г., после проведения референдума, был подписан международный договор о принятии Крыма и Севастополя в состав России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36687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&amp;Vcy; &amp;Pcy;&amp;iecy;&amp;ncy;&amp;zcy;&amp;iecy; 18 &amp;mcy;&amp;acy;&amp;rcy;&amp;tcy;&amp;acy; &amp;ncy;&amp;acy; &amp;pcy;&amp;lcy;&amp;ocy;&amp;shchcy;&amp;acy;&amp;dcy;&amp;icy; &amp;icy;&amp;mcy;&amp;iecy;&amp;ncy;&amp;icy; &amp;Lcy;&amp;iecy;&amp;ncy;&amp;icy;&amp;ncy;&amp;acy; &amp;pcy;&amp;rcy;&amp;ocy;&amp;jcy;&amp;dcy;&amp;iecy;&amp;tcy; &amp;mcy;&amp;acy;&amp;scy;&amp;scy;&amp;ocy;&amp;vcy;&amp;ocy;&amp;iecy; &amp;mcy;&amp;iecy;&amp;rcy;&amp;ocy;&amp;pcy;&amp;rcy;&amp;icy;&amp;yacy;&amp;tcy;&amp;icy;&amp;iecy; &quot;&amp;Mcy;&amp;ycy; &amp;vcy;&amp;mcy;&amp;iecy;&amp;scy;&amp;tcy;&amp;iecy; - &amp;ncy;&amp;acy;&amp;vcy;&amp;scy;&amp;iecy;&amp;gcy;&amp;dcy;&amp;acy;&quot;, &amp;kcy;&amp;ocy;&amp;tcy;&amp;ocy;&amp;rcy;&amp;ocy;&amp;iecy; &amp;pcy;&amp;ocy;&amp;scy;&amp;vcy;&amp;yacy;&amp;shchcy;&amp;iecy;&amp;ncy;&amp;ocy; &amp;pcy;&amp;ocy;&amp;dcy;&amp;dcy;&amp;iecy;&amp;rcy;&amp;zhcy;&amp;kcy;&amp;iecy; &amp;zhcy;&amp;icy;&amp;tcy;&amp;iecy;&amp;l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5005644" cy="3557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564360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 VI века Крым попадает под влияние Византии. </a:t>
            </a:r>
          </a:p>
          <a:p>
            <a:r>
              <a:rPr lang="ru-RU" sz="2800" dirty="0" smtClean="0"/>
              <a:t>Начиная со 2-й половины VII века и до середины IX, территория Крыма, без Херсонеса, во всех западноевропейских источниках именуется Хазария.</a:t>
            </a:r>
          </a:p>
          <a:p>
            <a:r>
              <a:rPr lang="ru-RU" sz="2800" dirty="0" smtClean="0"/>
              <a:t>Киевский князь Владимир – креститель Руси, принял христианство из рук Византийской церкви именно в крымском Херсонесе.</a:t>
            </a:r>
            <a:endParaRPr lang="ru-RU" sz="2800" dirty="0"/>
          </a:p>
        </p:txBody>
      </p:sp>
      <p:pic>
        <p:nvPicPr>
          <p:cNvPr id="17410" name="Picture 2" descr="&amp;Kcy;&amp;ncy;&amp;yacy;&amp;zcy;&amp;softcy; &amp;Vcy;&amp;lcy;&amp;acy;&amp;dcy;&amp;icy;&amp;mcy;&amp;icy;&amp;rcy; &amp;Kcy;&amp;rcy;&amp;acy;&amp;scy;&amp;ncy;&amp;ocy; &amp;Scy;&amp;ocy;&amp;lcy;&amp;ncy;&amp;ycy;&amp;shcy;&amp;kcy;&amp;ocy;"/>
          <p:cNvPicPr>
            <a:picLocks noChangeAspect="1" noChangeArrowheads="1"/>
          </p:cNvPicPr>
          <p:nvPr/>
        </p:nvPicPr>
        <p:blipFill>
          <a:blip r:embed="rId2" cstate="print"/>
          <a:srcRect l="15958" r="18616"/>
          <a:stretch>
            <a:fillRect/>
          </a:stretch>
        </p:blipFill>
        <p:spPr bwMode="auto">
          <a:xfrm>
            <a:off x="5715008" y="1785926"/>
            <a:ext cx="3240552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000660" cy="498317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Начиная с XIII века и до середины XV, полуостров фактически находится под влиянием Золотой Орды.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Крымское ханство протекторат Османской Империи (1478-1483 гг.)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7 апреля 1783 года императрица Екатерина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подписала Манифест о присоединении Крыма к России.</a:t>
            </a:r>
          </a:p>
          <a:p>
            <a:endParaRPr lang="ru-RU" dirty="0"/>
          </a:p>
        </p:txBody>
      </p:sp>
      <p:pic>
        <p:nvPicPr>
          <p:cNvPr id="18434" name="Picture 2" descr="Crimean Khanat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724274" cy="5067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 присоединением Крыма на полуострове начинается бурное развитие промышленности и торговли, неразрывно связанные с именем первого наместника князя Потемкина. Строятся новые города Симферополь и Севастополь.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&amp;KHcy;&amp;Acy;&amp;Jcy;&amp;Dcy;&amp;IEcy;&amp;Lcy;&amp;SOFTcy;&amp;Bcy;&amp;IEcy;&amp;Rcy;&amp;Gcy; - &amp;gcy;&amp;ocy;&amp;rcy;&amp;ocy;&amp;dcy; &amp;scy;&amp;tcy;&amp;ucy;&amp;dcy;&amp;iecy;&amp;ncy;&amp;tcy;&amp;ocy;&amp;vcy; &amp;vcy; &amp;scy;&amp;tcy;&amp;icy;&amp;lcy;&amp;iecy; &amp;bcy;&amp;acy;&amp;rcy;&amp;ocy;&amp;k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643438" cy="3221843"/>
          </a:xfrm>
          <a:prstGeom prst="rect">
            <a:avLst/>
          </a:prstGeom>
          <a:noFill/>
        </p:spPr>
      </p:pic>
      <p:pic>
        <p:nvPicPr>
          <p:cNvPr id="19460" name="Picture 4" descr="&amp;acy;&amp;rcy;&amp;khcy;&amp;icy;&amp;tcy;&amp;iecy;&amp;kcy;&amp;tcy;&amp;ucy;&amp;rcy;&amp;acy; &quot;&amp;Pcy;&amp;lcy;&amp;ocy;&amp;shchcy;&amp;acy;&amp;dcy;&amp;softcy; &amp;Ucy;&amp;shcy;&amp;acy;&amp;kcy;&amp;ocy;&amp;vcy;&amp;acy;&quot; - &amp;fcy;&amp;ocy;&amp;tcy;&amp;ocy;&amp;gcy;&amp;rcy;&amp;acy;&amp;fcy;&amp;icy;&amp;icy;. &amp;Fcy;&amp;ocy;&amp;tcy;&amp;ocy; 6 &amp;Acy;-&amp;acy;-&amp;acy;&amp;khcy;. &amp;K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3321819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2500330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XIX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в. Крым, превратившийся в «жемчужину империи» и Севастополь – база уже увенчавшего себя славой Черноморского флота - стали ареной Крымской войны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&amp;Scy;&amp;iecy;&amp;vcy;&amp;acy;&amp;scy;&amp;tcy;&amp;ocy;&amp;pcy;&amp;ocy;&amp;lcy;&amp;softcy; &amp;yacy;&amp;vcy;&amp;lcy;&amp;yacy;&amp;iecy;&amp;tcy;&amp;scy;&amp;yacy; &amp;gcy;&amp;ocy;&amp;rcy;&amp;ocy;&amp;dcy;&amp;ocy;&amp;mcy;-&amp;gcy;&amp;iecy;&amp;rcy;&amp;ocy;&amp;ie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643438" cy="3439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crimean_war &amp;Ncy;&amp;ocy;&amp;vcy;&amp;ocy;&amp;scy;&amp;icy;&amp;bcy;&amp;icy;&amp;rcy;&amp;scy;&amp;kcy;&amp;acy;&amp;yacy; &amp;ocy;&amp;tcy;&amp;kcy;&amp;rcy;&amp;ycy;&amp;tcy;&amp;acy;&amp;yacy; &amp;ocy;&amp;bcy;&amp;rcy;&amp;acy;&amp;zcy;&amp;ocy;&amp;vcy;&amp;acy;&amp;tcy;&amp;iecy;&amp;lcy;&amp;softcy;&amp;ncy;&amp;acy;&amp;yacy; &amp;scy;&amp;ie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809818" cy="3281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8929718" cy="27146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нaчaлe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XX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вeкa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Кpым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xoзяйcтвeннo-экoнoмичecкoм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oтнoшeнии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пpeдcтaвлял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coбoй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aгpapный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кpaй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нeбoльшим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чиcлoм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пpoмышлeнныx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гopoдoв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Оcнoвными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были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Симфepoпoль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пopтoвыe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гopoдa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Сeвacтoпoль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Кepчь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Фeoдocия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&amp;Gcy;&amp;ocy;&amp;rcy;&amp;ocy;&amp;dcy;&amp;acy; &amp;Kcy;&amp;rcy;&amp;ycy;&amp;mcy;&amp;acy; &quot; &amp;Scy;&amp;tcy;&amp;rcy;&amp;acy;&amp;ncy;&amp;icy;&amp;tscy;&amp;acy; 4 &quot; &amp;Vcy; &amp;Kcy;&amp;rcy;&amp;ycy;&amp;mcy;&amp;ucy;. &amp;Vcy;&amp;scy;&amp;iecy; &amp;ocy; &amp;Kcy;&amp;rcy;&amp;ycy;&amp;mcy;&amp;iecy; - &amp;ocy;&amp;tcy;&amp;dcy;&amp;ycy;&amp;khcy;, &amp;ncy;&amp;ocy;&amp;vcy;&amp;ocy;&amp;scy;&amp;tcy;&amp;icy;, &amp;pcy;&amp;ocy;&amp;lcy;&amp;iecy;&amp;zcy;&amp;ncy;&amp;acy;&amp;yacy; &amp;icy;&amp;ncy;&amp;fcy;&amp;ocy;&amp;rcy;&amp;mcy;&amp;acy;&amp;tscy;&amp;icy;&amp;y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571868" cy="2678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&amp;Gcy;&amp;Ocy;&amp;Rcy;&amp;Ocy;&amp;Dcy;-&amp;Gcy;&amp;IEcy;&amp;Rcy;&amp;Ocy;&amp;Jcy; &amp;Kcy;&amp;IEcy;&amp;Rcy;&amp;CHcy;&amp;SOFTcy; &quot; Net23.INFO - &amp;Lcy;&amp;ocy;&amp;kcy;&amp;acy;&amp;lcy;&amp;softcy;&amp;ncy;&amp;ycy;&amp;jcy; &amp;pcy;&amp;ocy;&amp;rcy;&amp;tcy;&amp;acy;&amp;lcy; &amp;scy;&amp;iecy;&amp;tcy;&amp;icy; FTTB &amp;Bcy;&amp;icy;&amp;lcy;&amp;acy;&amp;j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4143404" cy="2605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257</TotalTime>
  <Words>487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5</vt:lpstr>
      <vt:lpstr>Вхождение Крыма и Севастополя в состав РФ.</vt:lpstr>
      <vt:lpstr>Крым- бесценная сокровищница памятников культуры многих народов.   </vt:lpstr>
      <vt:lpstr>Крым - одно из красивейших мест планеты</vt:lpstr>
      <vt:lpstr>18 марта 2014 г., после проведения референдума, был подписан международный договор о принятии Крыма и Севастополя в состав России</vt:lpstr>
      <vt:lpstr>История Крыма</vt:lpstr>
      <vt:lpstr>История Крыма</vt:lpstr>
      <vt:lpstr>История Крыма</vt:lpstr>
      <vt:lpstr>История Крыма</vt:lpstr>
      <vt:lpstr>История Крыма</vt:lpstr>
      <vt:lpstr>История Крыма</vt:lpstr>
      <vt:lpstr>История Крыма</vt:lpstr>
      <vt:lpstr>История Крыма</vt:lpstr>
      <vt:lpstr>История Крыма</vt:lpstr>
      <vt:lpstr>11 марта 2014 г. 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vt:lpstr>
      <vt:lpstr>16 марта 2014 г. состоялся референдум о статусе Крыма</vt:lpstr>
      <vt:lpstr>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XTreme.ws</cp:lastModifiedBy>
  <cp:revision>23</cp:revision>
  <dcterms:created xsi:type="dcterms:W3CDTF">2010-09-22T15:09:53Z</dcterms:created>
  <dcterms:modified xsi:type="dcterms:W3CDTF">2015-07-29T19:25:11Z</dcterms:modified>
</cp:coreProperties>
</file>