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rgbClr val="92D050">
              <a:alpha val="50196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4433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 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4433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</a:t>
            </a:r>
            <a:r>
              <a:rPr lang="ru-RU" sz="5400" b="1" cap="none" spc="0" baseline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</a:t>
            </a:r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rgbClr val="92D050">
              <a:alpha val="50196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9072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4433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</a:t>
            </a:r>
            <a:r>
              <a:rPr lang="ru-RU" sz="5400" b="1" cap="none" spc="0" baseline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</a:t>
            </a:r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rgbClr val="92D050">
              <a:alpha val="50196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4433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</a:t>
            </a:r>
            <a:r>
              <a:rPr lang="ru-RU" sz="5400" b="1" cap="none" spc="0" baseline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</a:t>
            </a:r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rgbClr val="92D050">
              <a:alpha val="50196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4433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</a:t>
            </a:r>
            <a:r>
              <a:rPr lang="ru-RU" sz="5400" b="1" cap="none" spc="0" baseline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</a:t>
            </a:r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rgbClr val="92D050">
              <a:alpha val="50196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  <a:solidFill>
            <a:srgbClr val="FFFF00"/>
          </a:solidFill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4433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</a:t>
            </a:r>
            <a:r>
              <a:rPr lang="ru-RU" sz="5400" b="1" cap="none" spc="0" baseline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</a:t>
            </a:r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462402" y="844178"/>
            <a:ext cx="8681598" cy="5436525"/>
          </a:xfrm>
          <a:prstGeom prst="round1Rect">
            <a:avLst>
              <a:gd name="adj" fmla="val 0"/>
            </a:avLst>
          </a:prstGeom>
          <a:solidFill>
            <a:srgbClr val="92D050">
              <a:alpha val="50196"/>
            </a:srgbClr>
          </a:solidFill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9072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383631" y="6488668"/>
            <a:ext cx="1283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Губанова Ю.Л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История Древнего мира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2636322" y="4353493"/>
            <a:ext cx="4921134" cy="188699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Автор: Губанова Ю.Л, </a:t>
            </a:r>
          </a:p>
          <a:p>
            <a:r>
              <a:rPr lang="ru-RU" dirty="0" smtClean="0"/>
              <a:t>учитель истории и обществознания</a:t>
            </a:r>
          </a:p>
          <a:p>
            <a:r>
              <a:rPr lang="ru-RU" dirty="0" smtClean="0"/>
              <a:t>МБОУ СО школа п.Уральский, </a:t>
            </a:r>
          </a:p>
          <a:p>
            <a:r>
              <a:rPr lang="ru-RU" dirty="0" err="1" smtClean="0"/>
              <a:t>Нытвенского</a:t>
            </a:r>
            <a:r>
              <a:rPr lang="ru-RU" dirty="0" smtClean="0"/>
              <a:t> района, Пермского края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7153696" y="4327368"/>
            <a:ext cx="1755174" cy="6757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pic>
        <p:nvPicPr>
          <p:cNvPr id="7" name="Рисунок 6" descr="Египет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7521" y="2130279"/>
            <a:ext cx="3252650" cy="196887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7CA0-9DF8-423A-9E2A-F9AC168052ED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b="1" dirty="0" smtClean="0"/>
              <a:t>Верны ли следующие суждения?</a:t>
            </a:r>
          </a:p>
          <a:p>
            <a:r>
              <a:rPr lang="ru-RU" b="1" dirty="0" smtClean="0"/>
              <a:t>А. Главным храмом Афин был Пантеон.</a:t>
            </a:r>
          </a:p>
          <a:p>
            <a:r>
              <a:rPr lang="ru-RU" b="1" dirty="0" smtClean="0"/>
              <a:t>Б. Статуя Афины на вершине афинского Акрополя была создана Фидием.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верно только 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верно только Б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верны оба суждения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оба суждения неверны</a:t>
            </a:r>
            <a:endParaRPr lang="ru-RU" dirty="0"/>
          </a:p>
        </p:txBody>
      </p:sp>
      <p:pic>
        <p:nvPicPr>
          <p:cNvPr id="13" name="Рисунок 12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8085" y="1234440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F5B3-FECF-48A7-84B6-F142984BB6C3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sz="4400" b="1" dirty="0" smtClean="0"/>
              <a:t>Какое из перечисленных событий произошло раньше других: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 Марафонская битва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Реформы Солона в Афинах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Основание Рима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битва при </a:t>
            </a:r>
            <a:r>
              <a:rPr lang="ru-RU" dirty="0" err="1" smtClean="0"/>
              <a:t>Херонее</a:t>
            </a:r>
            <a:endParaRPr lang="ru-RU" dirty="0"/>
          </a:p>
        </p:txBody>
      </p:sp>
      <p:pic>
        <p:nvPicPr>
          <p:cNvPr id="12" name="Рисунок 11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4211" y="1221377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6E21-51CF-41CC-85AD-E714981F6D49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/>
            <a:endParaRPr lang="ru-RU" sz="4400" b="1" dirty="0" smtClean="0"/>
          </a:p>
          <a:p>
            <a:pPr lvl="0"/>
            <a:r>
              <a:rPr lang="ru-RU" sz="4400" b="1" dirty="0" smtClean="0"/>
              <a:t>«Отцом истории» называли:</a:t>
            </a:r>
          </a:p>
          <a:p>
            <a:endParaRPr lang="ru-RU" sz="4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Аристотеля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Геродота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Демокрита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Конфуция</a:t>
            </a:r>
            <a:endParaRPr lang="ru-RU" dirty="0"/>
          </a:p>
        </p:txBody>
      </p:sp>
      <p:pic>
        <p:nvPicPr>
          <p:cNvPr id="12" name="Рисунок 11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7274" y="1208314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E57A-F8B8-4723-9702-361BCE24FCEE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Площадка или небольшое здание, на которое во время представления вешались декорации.</a:t>
            </a:r>
            <a:endParaRPr lang="ru-RU" sz="4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Скена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Орхестра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Палестра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Гимнасия</a:t>
            </a:r>
            <a:endParaRPr lang="ru-RU" dirty="0"/>
          </a:p>
        </p:txBody>
      </p:sp>
      <p:pic>
        <p:nvPicPr>
          <p:cNvPr id="8" name="Рисунок 7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4211" y="1234440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5E-512B-47D1-8E21-1DF1AC29E165}" type="datetime1">
              <a:rPr lang="ru-RU" smtClean="0"/>
              <a:pPr/>
              <a:t>06.09.2015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8A2-6C24-4970-9E79-8E39E6CCFDDF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4400" b="1" dirty="0" smtClean="0"/>
              <a:t>Укажите главное отличие древнейших людей от животных: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способ общения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внешний облик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умение изготавливать орудия труда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поведение</a:t>
            </a:r>
            <a:endParaRPr lang="ru-RU" dirty="0"/>
          </a:p>
        </p:txBody>
      </p:sp>
      <p:pic>
        <p:nvPicPr>
          <p:cNvPr id="8" name="Рисунок 7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4211" y="1208314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762-D16F-4AC4-A66C-BAA44F23B2AD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Какое животное было </a:t>
            </a:r>
          </a:p>
          <a:p>
            <a:r>
              <a:rPr lang="ru-RU" sz="4400" b="1" dirty="0" smtClean="0"/>
              <a:t>первым одомашнено человеком?</a:t>
            </a:r>
            <a:endParaRPr lang="ru-RU" sz="4400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лошадь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корова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собака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свинья</a:t>
            </a:r>
            <a:endParaRPr lang="ru-RU" dirty="0"/>
          </a:p>
        </p:txBody>
      </p:sp>
      <p:pic>
        <p:nvPicPr>
          <p:cNvPr id="14" name="Рисунок 13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8085" y="1234440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C5D2-3990-4470-94D2-12C344C7373A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sz="4400" b="1" dirty="0" smtClean="0"/>
              <a:t>С юга на север Египет  пересекает одна из  </a:t>
            </a:r>
          </a:p>
          <a:p>
            <a:pPr lvl="0">
              <a:buNone/>
            </a:pPr>
            <a:r>
              <a:rPr lang="ru-RU" sz="4400" b="1" dirty="0" smtClean="0"/>
              <a:t>   величайших рек мира: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 Тигр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Нил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Днепр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Терек</a:t>
            </a:r>
            <a:endParaRPr lang="ru-RU" dirty="0"/>
          </a:p>
        </p:txBody>
      </p:sp>
      <p:pic>
        <p:nvPicPr>
          <p:cNvPr id="13" name="Рисунок 12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1148" y="1221377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06DC-514E-4E3E-A70A-2680D02A98D1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ru-RU" sz="4400" b="1" dirty="0" smtClean="0"/>
          </a:p>
          <a:p>
            <a:r>
              <a:rPr lang="ru-RU" sz="4400" b="1" dirty="0" smtClean="0"/>
              <a:t>Тигр и Евфрат протекают в</a:t>
            </a:r>
            <a:endParaRPr lang="ru-RU" sz="4400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Передней Азии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на северо-востоке Африки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Юго-Восточной Азии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на Пиренейском полуострове</a:t>
            </a:r>
            <a:endParaRPr lang="ru-RU" dirty="0"/>
          </a:p>
        </p:txBody>
      </p:sp>
      <p:pic>
        <p:nvPicPr>
          <p:cNvPr id="13" name="Рисунок 12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8897" y="1208314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2BAF-4CB7-4E01-8F62-27680A214955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ru-RU" sz="4400" b="1" dirty="0" smtClean="0"/>
          </a:p>
          <a:p>
            <a:r>
              <a:rPr lang="ru-RU" sz="4400" b="1" dirty="0" smtClean="0"/>
              <a:t>Древняя Индия занимала</a:t>
            </a:r>
            <a:endParaRPr lang="ru-RU" sz="4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полуостров Индокитай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полуостров Индостан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Балканский полуостров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Пиренейский полуостров</a:t>
            </a:r>
            <a:endParaRPr lang="ru-RU" dirty="0"/>
          </a:p>
        </p:txBody>
      </p:sp>
      <p:pic>
        <p:nvPicPr>
          <p:cNvPr id="12" name="Рисунок 11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8085" y="1234440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5EF3-3A7E-4920-B347-F08B67A0C09B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sz="4400" b="1" dirty="0" smtClean="0"/>
              <a:t>По Восточно-Китайской </a:t>
            </a:r>
          </a:p>
          <a:p>
            <a:pPr lvl="0">
              <a:buNone/>
            </a:pPr>
            <a:r>
              <a:rPr lang="ru-RU" sz="4400" b="1" dirty="0" smtClean="0"/>
              <a:t>   равнине протекают реки:                             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Хуанхе</a:t>
            </a:r>
            <a:r>
              <a:rPr lang="ru-RU" dirty="0" smtClean="0"/>
              <a:t> и Янцзы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Тигр и Евфрат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Инд и Ганг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Дунай и Днепр</a:t>
            </a:r>
            <a:endParaRPr lang="ru-RU" dirty="0"/>
          </a:p>
        </p:txBody>
      </p:sp>
      <p:pic>
        <p:nvPicPr>
          <p:cNvPr id="8" name="Рисунок 7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4211" y="1234440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3A4E-8CF1-425F-98C1-8698798F4E74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sz="4400" b="1" dirty="0" smtClean="0"/>
              <a:t>Восточное побережье </a:t>
            </a:r>
          </a:p>
          <a:p>
            <a:pPr lvl="0">
              <a:buNone/>
            </a:pPr>
            <a:r>
              <a:rPr lang="ru-RU" sz="4400" b="1" dirty="0" smtClean="0"/>
              <a:t>   Греции  омывается: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Ионическим морем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Эгейским морем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Чёрным морем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Атлантическим океаном</a:t>
            </a:r>
            <a:endParaRPr lang="ru-RU" dirty="0"/>
          </a:p>
        </p:txBody>
      </p:sp>
      <p:pic>
        <p:nvPicPr>
          <p:cNvPr id="8" name="Рисунок 7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8085" y="1247503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FD20-E41E-4C63-8E2F-1F60C00E4EAF}" type="datetime1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ru-RU" sz="4400" b="1" dirty="0" err="1" smtClean="0"/>
              <a:t>Апенинский</a:t>
            </a:r>
            <a:r>
              <a:rPr lang="ru-RU" sz="4400" b="1" dirty="0" smtClean="0"/>
              <a:t> полуостров расположен к: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западу от Балканского полуострова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югу от Балканского полуострова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востоку от Балканского полуострова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 северу от Балканского полуострова</a:t>
            </a:r>
            <a:endParaRPr lang="ru-RU" dirty="0"/>
          </a:p>
        </p:txBody>
      </p:sp>
      <p:pic>
        <p:nvPicPr>
          <p:cNvPr id="13" name="Рисунок 12" descr="мудрец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1959" y="1208315"/>
            <a:ext cx="1200150" cy="1828800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251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1</cp:lastModifiedBy>
  <cp:revision>22</cp:revision>
  <dcterms:created xsi:type="dcterms:W3CDTF">2010-02-09T18:22:56Z</dcterms:created>
  <dcterms:modified xsi:type="dcterms:W3CDTF">2015-09-06T07:19:44Z</dcterms:modified>
</cp:coreProperties>
</file>