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Кризис империи русско-японская война и революция 1905-1907 гг.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Андрей\Desktop\1985r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304"/>
            <a:ext cx="9144000" cy="655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Причины революции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15716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Крестьянский вопрос (уравнение крестьян в правах, разрешить выход из общины, введение частной собственности на землю, сокращение помещичьего землевладения)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2143116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Политический вопрос  (принятие Конституции, политическая амнистия, прекращение административного произвола)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3286124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Рабочий вопрос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принятие рабочего законодательства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714752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Национальный вопрос (политика русификации)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07194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Студенческие выступления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442913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Поражение в русско-японской войне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286248" y="4857760"/>
            <a:ext cx="571504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143504" y="514351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Повод к началу революции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62" y="5857892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КРОВАВОЕ ВОСКРЕСЕНЬЕ» 9 ЯНВАРЯ 1905 Г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Users\Андрей\Desktop\73975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6557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ocuments\ViberDownloads\394a26586a8eebe1c14454245adcd8e6249635fcf48c5628ca2166bd6a43abc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16428"/>
            <a:ext cx="9144000" cy="5225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/>
              <a:t>д</a:t>
            </a:r>
            <a:r>
              <a:rPr lang="ru-RU" sz="4800" b="1" dirty="0" smtClean="0"/>
              <a:t>/</a:t>
            </a:r>
            <a:r>
              <a:rPr lang="ru-RU" sz="4800" b="1" dirty="0" err="1" smtClean="0"/>
              <a:t>з</a:t>
            </a:r>
            <a:r>
              <a:rPr lang="ru-RU" sz="4800" b="1" dirty="0" smtClean="0"/>
              <a:t> п. 3-4, в. 1 письменно в тетради</a:t>
            </a:r>
            <a:endParaRPr lang="ru-RU" sz="4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90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Кризис империи русско-японская война и революция 1905-1907 гг.</vt:lpstr>
      <vt:lpstr>Причины революции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Кризис империи русско-японская война и революция 1905-1907 гг.</dc:title>
  <dc:creator>Андрей</dc:creator>
  <cp:lastModifiedBy>Андрей</cp:lastModifiedBy>
  <cp:revision>5</cp:revision>
  <dcterms:created xsi:type="dcterms:W3CDTF">2015-09-06T09:46:49Z</dcterms:created>
  <dcterms:modified xsi:type="dcterms:W3CDTF">2015-09-06T10:26:23Z</dcterms:modified>
</cp:coreProperties>
</file>