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ECC1B2-C3DE-4977-AB93-7FF9EA0D771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E6A47D-E1E4-4C18-AA82-CB2435745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686800" cy="2643206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Внешняя политика России 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1725-1762гг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71802" y="4214818"/>
            <a:ext cx="5919798" cy="186530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МБОУ 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«Гимназия № 5 г. Морозовска»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Усачева Анна Афанасьевна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Русско-турецкая война 1735-1739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357982" cy="53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55086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России – добиться выхода к Черному морю.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Миних Б. К.                          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1736 г. - Русские войска взяли Азов.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1737г - Крепость Очаков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1739г - Крепость Хотин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1739г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Белградский мир. 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 своих целей не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добилась            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17998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Продвижение россии на восток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1731г -Присоединение Младшего жуза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1740-1743гг – Присоединение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Среднего жуза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440" t="3542" r="1606" b="1753"/>
          <a:stretch>
            <a:fillRect/>
          </a:stretch>
        </p:blipFill>
        <p:spPr bwMode="auto">
          <a:xfrm>
            <a:off x="3143240" y="2428868"/>
            <a:ext cx="55721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ИТОГИ ВНЕШНЕЙ ПОЛИТИКИ</a:t>
            </a:r>
          </a:p>
          <a:p>
            <a:pPr marL="36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1.Россия показала себя сильнейшей в военном   отношении державой Европы.</a:t>
            </a:r>
          </a:p>
          <a:p>
            <a:pPr marL="36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2.Россия прочно утвердилась в Прибалтике.</a:t>
            </a:r>
          </a:p>
          <a:p>
            <a:pPr marL="36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3.России удалось расширить свою территорию на востоке.</a:t>
            </a:r>
          </a:p>
          <a:p>
            <a:pPr marL="36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4.Турция признала «спорными» земли Кабарды, Дагестана, Приазовья.</a:t>
            </a:r>
          </a:p>
          <a:p>
            <a:pPr marL="36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НО Россия не добилась выхода к Черному морю; Не были решены «украинский» и «беларуский» вопросы.</a:t>
            </a:r>
          </a:p>
          <a:p>
            <a:pPr marL="3600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  ЗАДАНИЕ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23, с. 189 – «учимся быть историками»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внешней политики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Северо-западное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Западное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Южное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Восточное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839200" cy="5437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Русско-шведская война 1741-1743 </a:t>
            </a:r>
            <a:r>
              <a:rPr lang="ru-RU" sz="3600" dirty="0" err="1" smtClean="0">
                <a:solidFill>
                  <a:srgbClr val="002060"/>
                </a:solidFill>
              </a:rPr>
              <a:t>гг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1742 г был принят 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Абоский мир. 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   Швеция подтверждала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балтийские 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приобретения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и передавала 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часть Финляндии.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57150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Участие России в семилетней войне 1756-1762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15238" cy="53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6497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714644" cy="36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2926577" cy="36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00826" y="400050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В. Фермор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857364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Ф. Апраксин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С. Салтыков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552844" cy="46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416" y="1142984"/>
            <a:ext cx="40630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2322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Фридрих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П.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Румянцев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учебником п.23, стр.186- 189.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Анализ войны по схеме: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1.Причины войны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2.Участники и их цели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Ход войны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Итоги войны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и Речь Посполитая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3532" b="11695"/>
          <a:stretch>
            <a:fillRect/>
          </a:stretch>
        </p:blipFill>
        <p:spPr bwMode="auto">
          <a:xfrm>
            <a:off x="1714480" y="1000108"/>
            <a:ext cx="6500858" cy="54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Соперники</a:t>
            </a:r>
          </a:p>
          <a:p>
            <a:pPr>
              <a:buNone/>
            </a:pPr>
            <a:r>
              <a:rPr lang="ru-RU" dirty="0" smtClean="0"/>
              <a:t>Август </a:t>
            </a:r>
            <a:r>
              <a:rPr lang="en-US" dirty="0" smtClean="0"/>
              <a:t>III</a:t>
            </a:r>
            <a:r>
              <a:rPr lang="ru-RU" dirty="0" smtClean="0"/>
              <a:t>                                             С. Лещинский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643338" cy="49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714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259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Внешняя политика России  1725-1762гг </vt:lpstr>
      <vt:lpstr>Слайд 2</vt:lpstr>
      <vt:lpstr>Слайд 3</vt:lpstr>
      <vt:lpstr>    Участие России в семилетней войне 1756-1762 гг</vt:lpstr>
      <vt:lpstr>Слайд 5</vt:lpstr>
      <vt:lpstr>Слайд 6</vt:lpstr>
      <vt:lpstr>Слайд 7</vt:lpstr>
      <vt:lpstr>Слайд 8</vt:lpstr>
      <vt:lpstr>Слайд 9</vt:lpstr>
      <vt:lpstr>Русско-турецкая война 1735-1739</vt:lpstr>
      <vt:lpstr>Слайд 11</vt:lpstr>
      <vt:lpstr>Продвижение россии на восток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2014-12-01T11:53:44Z</dcterms:created>
  <dcterms:modified xsi:type="dcterms:W3CDTF">2015-09-13T14:35:35Z</dcterms:modified>
</cp:coreProperties>
</file>