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170" y="1988840"/>
            <a:ext cx="5637010" cy="8821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ownloads\Fixing_The_Globe_by_Tooshtoo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2809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8520" y="5085184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Проектирование экологического воспитания учащихся на уроках английского языка на средней ступени обучения (5-9 классы)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Выполнила учитель английского языка МБОУ СОШ №27</a:t>
            </a:r>
          </a:p>
          <a:p>
            <a:pPr algn="r"/>
            <a:r>
              <a:rPr lang="ru-RU" dirty="0" smtClean="0"/>
              <a:t>Кириллова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7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Результативность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 Современное общество нуждается в экологически грамотном населении. Уроки английского языка  помогают решить данную проблему.</a:t>
            </a:r>
          </a:p>
          <a:p>
            <a:pPr algn="just"/>
            <a:r>
              <a:rPr lang="ru-RU" dirty="0"/>
              <a:t>В ходе работы  уч-ся научились правильно разрешать экологические задачи, иначе стали относиться к своему поселку, задумываться о своем поведении на природе.</a:t>
            </a:r>
          </a:p>
          <a:p>
            <a:pPr algn="just"/>
            <a:r>
              <a:rPr lang="ru-RU" dirty="0"/>
              <a:t>Анализ проводимой работы показал, что уроки английского языка  имеют огромный потенциал для формирования экологического воззрения школьников, позволяют расширить их кругозор. С помощью текстов о природе уч-ся смогли ощутить ее красоту через богатство языка, пополняя тем самым свой словарный запас.</a:t>
            </a:r>
          </a:p>
          <a:p>
            <a:pPr algn="just"/>
            <a:r>
              <a:rPr lang="ru-RU" dirty="0"/>
              <a:t>Исследовательская работа на уроках  помогла им выработать навык самостоятельной творческой работы, развить умение внимательно читать текст художественной литературы и погружаться в него, анализировать, доказывать, обобщать и делать выводы и, в конечном итоге, формировать собственные аргументы и суждения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3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304599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7170" name="Picture 2" descr="C:\Users\1\Downloads\экология за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5323299" cy="415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3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720080"/>
          </a:xfrm>
        </p:spPr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pic>
        <p:nvPicPr>
          <p:cNvPr id="2050" name="Picture 2" descr="C:\Users\1\Desktop\вертолетка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92" y="1305576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2040" y="1340767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Наш поселок Управленческий  располагается в удивительном месте - на берегу великой реки Волги. К нам приезжают </a:t>
            </a:r>
            <a:r>
              <a:rPr lang="ru-RU" dirty="0" smtClean="0"/>
              <a:t>туристы,  </a:t>
            </a:r>
            <a:r>
              <a:rPr lang="ru-RU" dirty="0"/>
              <a:t>сюда едут  из разных уголков земли, в том числе, и из-за границы все те, кто родился, учился здесь; едут полюбоваться природой, подышать свежим воздухом, отдохнуть. Но не все готовы к культурному отдыху.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581128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</a:t>
            </a:r>
            <a:r>
              <a:rPr lang="ru-RU" dirty="0"/>
              <a:t>хотя результаты насилия над природой потрясают (вырубленные леса, загрязненные воды, погубленные  пруды, исчезновение редких видов </a:t>
            </a:r>
            <a:r>
              <a:rPr lang="ru-RU" dirty="0" smtClean="0"/>
              <a:t>животных</a:t>
            </a:r>
            <a:r>
              <a:rPr lang="ru-RU" dirty="0"/>
              <a:t>, птиц, горы мусора…), культура взаимоотношений с природой в нашем обществе еще не выработана. Кому же, как не нам, школе, у себя в поселке наводить порядок, охранять природу. Природоохранительное просвещение нужно вести на всех уроках. Уроки английского языка не исключение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008112"/>
          </a:xfrm>
        </p:spPr>
        <p:txBody>
          <a:bodyPr/>
          <a:lstStyle/>
          <a:p>
            <a:pPr algn="ctr"/>
            <a:r>
              <a:rPr lang="ru-RU" dirty="0" smtClean="0"/>
              <a:t>Цели работы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196752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dirty="0" smtClean="0"/>
              <a:t>-сформировать </a:t>
            </a:r>
            <a:r>
              <a:rPr lang="ru-RU" dirty="0"/>
              <a:t>у учащихся целостную картину мира;</a:t>
            </a:r>
          </a:p>
          <a:p>
            <a:r>
              <a:rPr lang="ru-RU" dirty="0" smtClean="0"/>
              <a:t>-вовлечь </a:t>
            </a:r>
            <a:r>
              <a:rPr lang="ru-RU" dirty="0"/>
              <a:t>каждого ученика в активный познавательный процесс;</a:t>
            </a:r>
          </a:p>
          <a:p>
            <a:r>
              <a:rPr lang="ru-RU" dirty="0"/>
              <a:t>-организовать проектную деятельность.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Воспитательные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dirty="0"/>
              <a:t>-воспитывать экологически грамотного человека</a:t>
            </a:r>
          </a:p>
          <a:p>
            <a:r>
              <a:rPr lang="ru-RU" dirty="0"/>
              <a:t>-воспитывать терпимость к чужому мнению, внимательное, доброжелательное отношение к ответам и рассказам других;</a:t>
            </a:r>
          </a:p>
          <a:p>
            <a:r>
              <a:rPr lang="ru-RU" dirty="0"/>
              <a:t>-через содержание учебного проекта подвести учащихся к мысли, что человек в ответе за все, что его окружает.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Развивающие: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/>
              <a:t>-развивать умение мыслить, проектировать в процессе изучения экологических проблем;</a:t>
            </a:r>
          </a:p>
          <a:p>
            <a:r>
              <a:rPr lang="ru-RU" dirty="0" smtClean="0"/>
              <a:t>-развивать </a:t>
            </a:r>
            <a:r>
              <a:rPr lang="ru-RU" dirty="0"/>
              <a:t>умения работать самостоятельно с дополнительной литературой, проводить исследовательскую деятельность;</a:t>
            </a:r>
          </a:p>
          <a:p>
            <a:r>
              <a:rPr lang="ru-RU" dirty="0"/>
              <a:t>-развивать способности к самоконтролю действий по достижению действий целей и рефлексии.</a:t>
            </a:r>
          </a:p>
        </p:txBody>
      </p:sp>
    </p:spTree>
    <p:extLst>
      <p:ext uri="{BB962C8B-B14F-4D97-AF65-F5344CB8AC3E}">
        <p14:creationId xmlns:p14="http://schemas.microsoft.com/office/powerpoint/2010/main" val="23269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340768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dirty="0"/>
              <a:t>углубить и расширить экологические знания на уроках английского языка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-развивать познавательную, творческую, общественную, активность в ходе реализации проекта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-сформировать чувство бережного отношения к природе.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72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143000"/>
          </a:xfrm>
        </p:spPr>
        <p:txBody>
          <a:bodyPr anchor="ctr"/>
          <a:lstStyle/>
          <a:p>
            <a:pPr algn="ctr"/>
            <a:r>
              <a:rPr lang="ru-RU" sz="4400" dirty="0" smtClean="0"/>
              <a:t>Экологическое воспитание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568952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Экологическое </a:t>
            </a:r>
            <a:r>
              <a:rPr lang="ru-RU" dirty="0"/>
              <a:t>образование и воспитание являются одним из приоритетных направлений развития современной педагогической науки.</a:t>
            </a:r>
          </a:p>
          <a:p>
            <a:pPr>
              <a:lnSpc>
                <a:spcPct val="150000"/>
              </a:lnSpc>
            </a:pPr>
            <a:r>
              <a:rPr lang="ru-RU" dirty="0"/>
              <a:t>Экологическое воспитание затрагивает человека во всех сферах жизни: в его увлечениях, дома, на работе и в свободном времяпрепровождении. При этом оно должно учитывать личность как духовную, физическую и социальную целостность. Ценностное воспитание и формирование ответственности являются центральными элементами  экологического воспитания на протяжении всей 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9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1143000"/>
          </a:xfrm>
        </p:spPr>
        <p:txBody>
          <a:bodyPr/>
          <a:lstStyle/>
          <a:p>
            <a:pPr algn="ctr"/>
            <a:r>
              <a:rPr lang="ru-RU" sz="3200" dirty="0" smtClean="0"/>
              <a:t>Проект – как средство формирования экологического мышления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06489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Особое внимание необходимо уделить процессу экологического воспитания на уроках английского  языка в средней школе (5–9 классы).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/>
              <a:t>ФГОС и Примерные программы по учебным предметам характеризуются высокой степенью практической направленности и интегрированного подхода к изучению иностранного языка. Примерные программы обеспечили преемственность в изучении подавляющего большинства лексических тем, в том числе и тем, связанных с экологическим воспитанием. В  УМК « </a:t>
            </a:r>
            <a:r>
              <a:rPr lang="ru-RU" dirty="0" err="1"/>
              <a:t>English</a:t>
            </a:r>
            <a:r>
              <a:rPr lang="ru-RU" dirty="0"/>
              <a:t>» под ред. В. П. </a:t>
            </a:r>
            <a:r>
              <a:rPr lang="ru-RU" dirty="0" err="1"/>
              <a:t>Кузовлева</a:t>
            </a:r>
            <a:r>
              <a:rPr lang="ru-RU" dirty="0"/>
              <a:t> по английскому языку изучение этих тем заканчивается итоговым творческим заданием – проектной работой.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1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99895"/>
            <a:ext cx="4176464" cy="4611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Основные методы выполнения учебных проектов – это наблюдение, фотографирование, систематизация наблюдаемых фактов, анкетирование. Выполнение учебных проектов позволяет реализовать задачи формирования социокультурной, социально - политической, коммуникативной, информационной, предметной компетенций учащихся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Users\1\Desktop\DSCN00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8680"/>
            <a:ext cx="4608512" cy="614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5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ownloads\DSC004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74694"/>
            <a:ext cx="7416824" cy="549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8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80920" cy="1224136"/>
          </a:xfrm>
        </p:spPr>
        <p:txBody>
          <a:bodyPr/>
          <a:lstStyle/>
          <a:p>
            <a:pPr algn="ctr"/>
            <a:r>
              <a:rPr lang="ru-RU" sz="4400" dirty="0" smtClean="0"/>
              <a:t>Программа «Экологические капельки»</a:t>
            </a:r>
            <a:endParaRPr lang="ru-RU" sz="4400" dirty="0"/>
          </a:p>
        </p:txBody>
      </p:sp>
      <p:pic>
        <p:nvPicPr>
          <p:cNvPr id="6146" name="Picture 2" descr="C:\Users\1\Desktop\DSCN00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58" y="1933049"/>
            <a:ext cx="3369291" cy="449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916832"/>
            <a:ext cx="4608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Уроки английского языка предполагали следующую работу:</a:t>
            </a:r>
          </a:p>
          <a:p>
            <a:r>
              <a:rPr lang="ru-RU" dirty="0"/>
              <a:t>- внедрение в учебный процесс программы по английскому языку «Экологические капельки» ;</a:t>
            </a:r>
          </a:p>
          <a:p>
            <a:r>
              <a:rPr lang="ru-RU" dirty="0"/>
              <a:t>- экологический диктант;</a:t>
            </a:r>
          </a:p>
          <a:p>
            <a:r>
              <a:rPr lang="ru-RU" dirty="0"/>
              <a:t>-работа с текстами о природе, об экологических проблемах;</a:t>
            </a:r>
          </a:p>
          <a:p>
            <a:r>
              <a:rPr lang="ru-RU" dirty="0"/>
              <a:t>-наблюдение за своим любимым уголком природы (творческая работа ) ;</a:t>
            </a:r>
          </a:p>
          <a:p>
            <a:r>
              <a:rPr lang="ru-RU" dirty="0"/>
              <a:t>- оформление  альбома « Наши питомцы»; </a:t>
            </a:r>
          </a:p>
          <a:p>
            <a:r>
              <a:rPr lang="ru-RU" dirty="0"/>
              <a:t>-разучивание  стихотворений о природе, птицах, животных;</a:t>
            </a:r>
          </a:p>
          <a:p>
            <a:r>
              <a:rPr lang="ru-RU" dirty="0"/>
              <a:t>-проектная деятельность, защита презентаций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713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Актуальность темы</vt:lpstr>
      <vt:lpstr>Цели работы</vt:lpstr>
      <vt:lpstr>Задачи</vt:lpstr>
      <vt:lpstr>Экологическое воспитание</vt:lpstr>
      <vt:lpstr>Проект – как средство формирования экологического мышления</vt:lpstr>
      <vt:lpstr>Презентация PowerPoint</vt:lpstr>
      <vt:lpstr>Презентация PowerPoint</vt:lpstr>
      <vt:lpstr>Программа «Экологические капельки»</vt:lpstr>
      <vt:lpstr>Результативность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2014-06-19T17:38:27Z</dcterms:created>
  <dcterms:modified xsi:type="dcterms:W3CDTF">2014-06-19T18:10:53Z</dcterms:modified>
</cp:coreProperties>
</file>