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E4D9F7-DEFE-4ECC-91BD-39979D81B8D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834B7E3-CD66-4A65-BE1B-E10F5943BB48}">
      <dgm:prSet/>
      <dgm:spPr/>
      <dgm:t>
        <a:bodyPr/>
        <a:lstStyle/>
        <a:p>
          <a:pPr algn="ctr" rtl="0"/>
          <a:r>
            <a:rPr lang="ru-RU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Основное назначение обучения иностранным языкам состоит в формировании коммуникативной компетенции, то есть способности и готовности осуществлять межличностное и межкультурное общение с носителями языка</a:t>
          </a:r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44AEAF-5642-41BB-A8E6-D17A78285635}" type="parTrans" cxnId="{E2DEBF30-94DC-4EEC-B6C8-4646CB43DCF9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6D9440-46D3-441B-97E9-1070E9298D76}" type="sibTrans" cxnId="{E2DEBF30-94DC-4EEC-B6C8-4646CB43DCF9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49B552-3EB3-4AA6-A4F5-EE1A2A5D96BE}" type="pres">
      <dgm:prSet presAssocID="{4BE4D9F7-DEFE-4ECC-91BD-39979D81B8DF}" presName="linear" presStyleCnt="0">
        <dgm:presLayoutVars>
          <dgm:animLvl val="lvl"/>
          <dgm:resizeHandles val="exact"/>
        </dgm:presLayoutVars>
      </dgm:prSet>
      <dgm:spPr/>
    </dgm:pt>
    <dgm:pt modelId="{BE27B86E-95A6-487F-B87F-BBEC7EE9BE62}" type="pres">
      <dgm:prSet presAssocID="{B834B7E3-CD66-4A65-BE1B-E10F5943BB4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3ACCA21-E408-46FE-A3B7-39AB618DFD28}" type="presOf" srcId="{4BE4D9F7-DEFE-4ECC-91BD-39979D81B8DF}" destId="{5749B552-3EB3-4AA6-A4F5-EE1A2A5D96BE}" srcOrd="0" destOrd="0" presId="urn:microsoft.com/office/officeart/2005/8/layout/vList2"/>
    <dgm:cxn modelId="{E2DEBF30-94DC-4EEC-B6C8-4646CB43DCF9}" srcId="{4BE4D9F7-DEFE-4ECC-91BD-39979D81B8DF}" destId="{B834B7E3-CD66-4A65-BE1B-E10F5943BB48}" srcOrd="0" destOrd="0" parTransId="{3144AEAF-5642-41BB-A8E6-D17A78285635}" sibTransId="{926D9440-46D3-441B-97E9-1070E9298D76}"/>
    <dgm:cxn modelId="{A96E3BC7-3194-47D7-824B-B21184E40B81}" type="presOf" srcId="{B834B7E3-CD66-4A65-BE1B-E10F5943BB48}" destId="{BE27B86E-95A6-487F-B87F-BBEC7EE9BE62}" srcOrd="0" destOrd="0" presId="urn:microsoft.com/office/officeart/2005/8/layout/vList2"/>
    <dgm:cxn modelId="{D9D86308-FAB1-4E00-BCA2-BA1FF1478698}" type="presParOf" srcId="{5749B552-3EB3-4AA6-A4F5-EE1A2A5D96BE}" destId="{BE27B86E-95A6-487F-B87F-BBEC7EE9BE6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5CC356-9E67-41BE-8161-1A6DA0D54B57}" type="doc">
      <dgm:prSet loTypeId="urn:microsoft.com/office/officeart/2005/8/layout/target3" loCatId="relationship" qsTypeId="urn:microsoft.com/office/officeart/2009/2/quickstyle/3d8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FC0D42E-D1A8-4B1F-8C8C-2A30E1A8DDE3}">
      <dgm:prSet/>
      <dgm:spPr/>
      <dgm:t>
        <a:bodyPr/>
        <a:lstStyle/>
        <a:p>
          <a:pPr rtl="0"/>
          <a:r>
            <a:rPr lang="ru-RU" smtClean="0">
              <a:solidFill>
                <a:schemeClr val="tx2"/>
              </a:solidFill>
            </a:rPr>
            <a:t>Речевая</a:t>
          </a:r>
          <a:endParaRPr lang="ru-RU">
            <a:solidFill>
              <a:schemeClr val="tx2"/>
            </a:solidFill>
          </a:endParaRPr>
        </a:p>
      </dgm:t>
    </dgm:pt>
    <dgm:pt modelId="{03F2CB6A-77E1-4D3B-8358-704AF03DEAAE}" type="parTrans" cxnId="{7889D703-A576-4A51-8166-82D4AC74DF8C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E5F067D4-EBD5-4692-A8D3-68E788508E07}" type="sibTrans" cxnId="{7889D703-A576-4A51-8166-82D4AC74DF8C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1E6F5A6F-4A72-40A7-A2E9-27A79BAC83E7}">
      <dgm:prSet/>
      <dgm:spPr/>
      <dgm:t>
        <a:bodyPr/>
        <a:lstStyle/>
        <a:p>
          <a:pPr rtl="0"/>
          <a:r>
            <a:rPr lang="ru-RU" smtClean="0">
              <a:solidFill>
                <a:schemeClr val="tx2"/>
              </a:solidFill>
            </a:rPr>
            <a:t>Дискурсивная</a:t>
          </a:r>
          <a:endParaRPr lang="ru-RU">
            <a:solidFill>
              <a:schemeClr val="tx2"/>
            </a:solidFill>
          </a:endParaRPr>
        </a:p>
      </dgm:t>
    </dgm:pt>
    <dgm:pt modelId="{E2D21093-D755-4B74-B224-BB60CAC566A6}" type="parTrans" cxnId="{C7435536-A6B8-436A-A176-C3FF77D796C3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BFFD232C-1A39-4CB2-85CC-D7A6D166BACC}" type="sibTrans" cxnId="{C7435536-A6B8-436A-A176-C3FF77D796C3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00E04C17-39F5-4C6D-BF3C-6DF0B069B777}">
      <dgm:prSet/>
      <dgm:spPr/>
      <dgm:t>
        <a:bodyPr/>
        <a:lstStyle/>
        <a:p>
          <a:pPr rtl="0"/>
          <a:r>
            <a:rPr lang="ru-RU" smtClean="0">
              <a:solidFill>
                <a:schemeClr val="tx2"/>
              </a:solidFill>
            </a:rPr>
            <a:t>Языковая</a:t>
          </a:r>
          <a:endParaRPr lang="ru-RU">
            <a:solidFill>
              <a:schemeClr val="tx2"/>
            </a:solidFill>
          </a:endParaRPr>
        </a:p>
      </dgm:t>
    </dgm:pt>
    <dgm:pt modelId="{EE86FC33-4898-4930-856E-684D9E62F465}" type="parTrans" cxnId="{232AAC48-430B-4ABB-A62C-B0DD8DDC352B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B895F836-9347-40F6-AB77-E2C5F2AB592E}" type="sibTrans" cxnId="{232AAC48-430B-4ABB-A62C-B0DD8DDC352B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7EB5E0F1-2F63-40C1-9353-822458E78A34}">
      <dgm:prSet/>
      <dgm:spPr/>
      <dgm:t>
        <a:bodyPr/>
        <a:lstStyle/>
        <a:p>
          <a:pPr rtl="0"/>
          <a:r>
            <a:rPr lang="ru-RU" smtClean="0">
              <a:solidFill>
                <a:schemeClr val="tx2"/>
              </a:solidFill>
            </a:rPr>
            <a:t>Компенсаторная</a:t>
          </a:r>
          <a:endParaRPr lang="ru-RU">
            <a:solidFill>
              <a:schemeClr val="tx2"/>
            </a:solidFill>
          </a:endParaRPr>
        </a:p>
      </dgm:t>
    </dgm:pt>
    <dgm:pt modelId="{5EEC73B1-8C57-4F15-B134-60AE2F81E39F}" type="parTrans" cxnId="{CA0CB5D2-F7F0-4B3E-90C7-9F15AD775C30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6C70CAB2-9AFE-419D-8EC8-5AFFFB1B958A}" type="sibTrans" cxnId="{CA0CB5D2-F7F0-4B3E-90C7-9F15AD775C30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0DD37BA5-C58C-4F38-96FF-CB7804640B53}">
      <dgm:prSet/>
      <dgm:spPr/>
      <dgm:t>
        <a:bodyPr/>
        <a:lstStyle/>
        <a:p>
          <a:pPr rtl="0"/>
          <a:r>
            <a:rPr lang="ru-RU" smtClean="0">
              <a:solidFill>
                <a:schemeClr val="tx2"/>
              </a:solidFill>
            </a:rPr>
            <a:t>Учебно-познавательная</a:t>
          </a:r>
          <a:endParaRPr lang="ru-RU">
            <a:solidFill>
              <a:schemeClr val="tx2"/>
            </a:solidFill>
          </a:endParaRPr>
        </a:p>
      </dgm:t>
    </dgm:pt>
    <dgm:pt modelId="{47B36603-C7F3-4998-9B92-D418574C68A7}" type="parTrans" cxnId="{43A6898E-5CD2-488A-9349-C2AC1ED77E6C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55E2B626-FC1F-4F05-A886-F94A2042BAE7}" type="sibTrans" cxnId="{43A6898E-5CD2-488A-9349-C2AC1ED77E6C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45AB9A7D-372C-412E-8AF4-9E31E6681EC4}">
      <dgm:prSet/>
      <dgm:spPr/>
      <dgm:t>
        <a:bodyPr/>
        <a:lstStyle/>
        <a:p>
          <a:pPr rtl="0"/>
          <a:r>
            <a:rPr lang="ru-RU" dirty="0" smtClean="0">
              <a:solidFill>
                <a:schemeClr val="tx2"/>
              </a:solidFill>
            </a:rPr>
            <a:t>Социокультурная</a:t>
          </a:r>
          <a:endParaRPr lang="ru-RU" dirty="0">
            <a:solidFill>
              <a:schemeClr val="tx2"/>
            </a:solidFill>
          </a:endParaRPr>
        </a:p>
      </dgm:t>
    </dgm:pt>
    <dgm:pt modelId="{43273F4A-4A29-4232-9AF9-AE15BCB1E9CB}" type="parTrans" cxnId="{B2874131-C4AD-463D-9B65-3E6BE0F9452B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BFA3C184-F1E9-4EE2-87BC-28C9AF795B36}" type="sibTrans" cxnId="{B2874131-C4AD-463D-9B65-3E6BE0F9452B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AC7D6E33-34E6-4B05-987E-F3895A464521}" type="pres">
      <dgm:prSet presAssocID="{B55CC356-9E67-41BE-8161-1A6DA0D54B57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0256A1CB-5778-431E-B6B5-6D5C091F012E}" type="pres">
      <dgm:prSet presAssocID="{2FC0D42E-D1A8-4B1F-8C8C-2A30E1A8DDE3}" presName="circle1" presStyleLbl="node1" presStyleIdx="0" presStyleCnt="6"/>
      <dgm:spPr/>
    </dgm:pt>
    <dgm:pt modelId="{431E2631-463E-460A-B2EC-EB515769CD7F}" type="pres">
      <dgm:prSet presAssocID="{2FC0D42E-D1A8-4B1F-8C8C-2A30E1A8DDE3}" presName="space" presStyleCnt="0"/>
      <dgm:spPr/>
    </dgm:pt>
    <dgm:pt modelId="{2D0C96F9-1420-4A0A-B173-FCB4FD23F67C}" type="pres">
      <dgm:prSet presAssocID="{2FC0D42E-D1A8-4B1F-8C8C-2A30E1A8DDE3}" presName="rect1" presStyleLbl="alignAcc1" presStyleIdx="0" presStyleCnt="6"/>
      <dgm:spPr/>
    </dgm:pt>
    <dgm:pt modelId="{20945542-90A8-4B52-AA69-0C440BE2D070}" type="pres">
      <dgm:prSet presAssocID="{1E6F5A6F-4A72-40A7-A2E9-27A79BAC83E7}" presName="vertSpace2" presStyleLbl="node1" presStyleIdx="0" presStyleCnt="6"/>
      <dgm:spPr/>
    </dgm:pt>
    <dgm:pt modelId="{C56E2B80-7310-44CB-9712-D61A63B3988B}" type="pres">
      <dgm:prSet presAssocID="{1E6F5A6F-4A72-40A7-A2E9-27A79BAC83E7}" presName="circle2" presStyleLbl="node1" presStyleIdx="1" presStyleCnt="6"/>
      <dgm:spPr/>
    </dgm:pt>
    <dgm:pt modelId="{C183F879-44B9-4046-9A52-AF4DE1FF519C}" type="pres">
      <dgm:prSet presAssocID="{1E6F5A6F-4A72-40A7-A2E9-27A79BAC83E7}" presName="rect2" presStyleLbl="alignAcc1" presStyleIdx="1" presStyleCnt="6"/>
      <dgm:spPr/>
    </dgm:pt>
    <dgm:pt modelId="{3D3B4740-6931-4E58-B4ED-989C4573DF8D}" type="pres">
      <dgm:prSet presAssocID="{00E04C17-39F5-4C6D-BF3C-6DF0B069B777}" presName="vertSpace3" presStyleLbl="node1" presStyleIdx="1" presStyleCnt="6"/>
      <dgm:spPr/>
    </dgm:pt>
    <dgm:pt modelId="{0A89D232-5CAB-4662-B002-6BD13C95D093}" type="pres">
      <dgm:prSet presAssocID="{00E04C17-39F5-4C6D-BF3C-6DF0B069B777}" presName="circle3" presStyleLbl="node1" presStyleIdx="2" presStyleCnt="6"/>
      <dgm:spPr/>
    </dgm:pt>
    <dgm:pt modelId="{02A66C33-E944-47A7-B3F8-16483A88AC10}" type="pres">
      <dgm:prSet presAssocID="{00E04C17-39F5-4C6D-BF3C-6DF0B069B777}" presName="rect3" presStyleLbl="alignAcc1" presStyleIdx="2" presStyleCnt="6"/>
      <dgm:spPr/>
    </dgm:pt>
    <dgm:pt modelId="{3042EA85-C5EA-4754-B283-199677E49B09}" type="pres">
      <dgm:prSet presAssocID="{7EB5E0F1-2F63-40C1-9353-822458E78A34}" presName="vertSpace4" presStyleLbl="node1" presStyleIdx="2" presStyleCnt="6"/>
      <dgm:spPr/>
    </dgm:pt>
    <dgm:pt modelId="{E4385FAE-18F0-4567-BFE2-0AB3173755D6}" type="pres">
      <dgm:prSet presAssocID="{7EB5E0F1-2F63-40C1-9353-822458E78A34}" presName="circle4" presStyleLbl="node1" presStyleIdx="3" presStyleCnt="6"/>
      <dgm:spPr/>
    </dgm:pt>
    <dgm:pt modelId="{705F8832-D2B2-4A10-ADD6-65F468AB1F2A}" type="pres">
      <dgm:prSet presAssocID="{7EB5E0F1-2F63-40C1-9353-822458E78A34}" presName="rect4" presStyleLbl="alignAcc1" presStyleIdx="3" presStyleCnt="6"/>
      <dgm:spPr/>
    </dgm:pt>
    <dgm:pt modelId="{9BB64C01-2332-484E-95EC-C5088C153B44}" type="pres">
      <dgm:prSet presAssocID="{0DD37BA5-C58C-4F38-96FF-CB7804640B53}" presName="vertSpace5" presStyleLbl="node1" presStyleIdx="3" presStyleCnt="6"/>
      <dgm:spPr/>
    </dgm:pt>
    <dgm:pt modelId="{D42C1C54-D46C-4A85-A30D-1203E5A2698C}" type="pres">
      <dgm:prSet presAssocID="{0DD37BA5-C58C-4F38-96FF-CB7804640B53}" presName="circle5" presStyleLbl="node1" presStyleIdx="4" presStyleCnt="6"/>
      <dgm:spPr/>
    </dgm:pt>
    <dgm:pt modelId="{6C5B287B-81FE-4C8F-8BC6-6605F67A07FA}" type="pres">
      <dgm:prSet presAssocID="{0DD37BA5-C58C-4F38-96FF-CB7804640B53}" presName="rect5" presStyleLbl="alignAcc1" presStyleIdx="4" presStyleCnt="6"/>
      <dgm:spPr/>
    </dgm:pt>
    <dgm:pt modelId="{038DE4CE-B350-48D8-BF29-E3BDA292F110}" type="pres">
      <dgm:prSet presAssocID="{45AB9A7D-372C-412E-8AF4-9E31E6681EC4}" presName="vertSpace6" presStyleLbl="node1" presStyleIdx="4" presStyleCnt="6"/>
      <dgm:spPr/>
    </dgm:pt>
    <dgm:pt modelId="{05E569A5-3035-4E99-958B-B54155023705}" type="pres">
      <dgm:prSet presAssocID="{45AB9A7D-372C-412E-8AF4-9E31E6681EC4}" presName="circle6" presStyleLbl="node1" presStyleIdx="5" presStyleCnt="6"/>
      <dgm:spPr/>
    </dgm:pt>
    <dgm:pt modelId="{1D49564C-C9D6-4EF2-A68F-5DC09EBDAAAD}" type="pres">
      <dgm:prSet presAssocID="{45AB9A7D-372C-412E-8AF4-9E31E6681EC4}" presName="rect6" presStyleLbl="alignAcc1" presStyleIdx="5" presStyleCnt="6"/>
      <dgm:spPr/>
    </dgm:pt>
    <dgm:pt modelId="{EEF3E210-A378-4985-85FE-256EF748E378}" type="pres">
      <dgm:prSet presAssocID="{2FC0D42E-D1A8-4B1F-8C8C-2A30E1A8DDE3}" presName="rect1ParTxNoCh" presStyleLbl="alignAcc1" presStyleIdx="5" presStyleCnt="6">
        <dgm:presLayoutVars>
          <dgm:chMax val="1"/>
          <dgm:bulletEnabled val="1"/>
        </dgm:presLayoutVars>
      </dgm:prSet>
      <dgm:spPr/>
    </dgm:pt>
    <dgm:pt modelId="{EB76A78E-0CE4-4E0A-9C27-81A5C7EACC0F}" type="pres">
      <dgm:prSet presAssocID="{1E6F5A6F-4A72-40A7-A2E9-27A79BAC83E7}" presName="rect2ParTxNoCh" presStyleLbl="alignAcc1" presStyleIdx="5" presStyleCnt="6">
        <dgm:presLayoutVars>
          <dgm:chMax val="1"/>
          <dgm:bulletEnabled val="1"/>
        </dgm:presLayoutVars>
      </dgm:prSet>
      <dgm:spPr/>
    </dgm:pt>
    <dgm:pt modelId="{E1EFC047-2549-4353-BF40-AB2FE7AC311F}" type="pres">
      <dgm:prSet presAssocID="{00E04C17-39F5-4C6D-BF3C-6DF0B069B777}" presName="rect3ParTxNoCh" presStyleLbl="alignAcc1" presStyleIdx="5" presStyleCnt="6">
        <dgm:presLayoutVars>
          <dgm:chMax val="1"/>
          <dgm:bulletEnabled val="1"/>
        </dgm:presLayoutVars>
      </dgm:prSet>
      <dgm:spPr/>
    </dgm:pt>
    <dgm:pt modelId="{BD435BA7-AEBC-4600-8665-9E1E1E1BCA55}" type="pres">
      <dgm:prSet presAssocID="{7EB5E0F1-2F63-40C1-9353-822458E78A34}" presName="rect4ParTxNoCh" presStyleLbl="alignAcc1" presStyleIdx="5" presStyleCnt="6">
        <dgm:presLayoutVars>
          <dgm:chMax val="1"/>
          <dgm:bulletEnabled val="1"/>
        </dgm:presLayoutVars>
      </dgm:prSet>
      <dgm:spPr/>
    </dgm:pt>
    <dgm:pt modelId="{4564BE42-EF1D-44C2-B346-145C13325CE2}" type="pres">
      <dgm:prSet presAssocID="{0DD37BA5-C58C-4F38-96FF-CB7804640B53}" presName="rect5ParTxNoCh" presStyleLbl="alignAcc1" presStyleIdx="5" presStyleCnt="6">
        <dgm:presLayoutVars>
          <dgm:chMax val="1"/>
          <dgm:bulletEnabled val="1"/>
        </dgm:presLayoutVars>
      </dgm:prSet>
      <dgm:spPr/>
    </dgm:pt>
    <dgm:pt modelId="{68351D90-09C6-41EE-83E2-96BB061DCED4}" type="pres">
      <dgm:prSet presAssocID="{45AB9A7D-372C-412E-8AF4-9E31E6681EC4}" presName="rect6ParTxNoCh" presStyleLbl="alignAcc1" presStyleIdx="5" presStyleCnt="6">
        <dgm:presLayoutVars>
          <dgm:chMax val="1"/>
          <dgm:bulletEnabled val="1"/>
        </dgm:presLayoutVars>
      </dgm:prSet>
      <dgm:spPr/>
    </dgm:pt>
  </dgm:ptLst>
  <dgm:cxnLst>
    <dgm:cxn modelId="{CA0CB5D2-F7F0-4B3E-90C7-9F15AD775C30}" srcId="{B55CC356-9E67-41BE-8161-1A6DA0D54B57}" destId="{7EB5E0F1-2F63-40C1-9353-822458E78A34}" srcOrd="3" destOrd="0" parTransId="{5EEC73B1-8C57-4F15-B134-60AE2F81E39F}" sibTransId="{6C70CAB2-9AFE-419D-8EC8-5AFFFB1B958A}"/>
    <dgm:cxn modelId="{A7DD19F6-6B15-4A5D-A89A-C9F08EE64DEE}" type="presOf" srcId="{00E04C17-39F5-4C6D-BF3C-6DF0B069B777}" destId="{E1EFC047-2549-4353-BF40-AB2FE7AC311F}" srcOrd="1" destOrd="0" presId="urn:microsoft.com/office/officeart/2005/8/layout/target3"/>
    <dgm:cxn modelId="{7596873B-BE3E-43BE-9311-A8D0D2F20937}" type="presOf" srcId="{1E6F5A6F-4A72-40A7-A2E9-27A79BAC83E7}" destId="{EB76A78E-0CE4-4E0A-9C27-81A5C7EACC0F}" srcOrd="1" destOrd="0" presId="urn:microsoft.com/office/officeart/2005/8/layout/target3"/>
    <dgm:cxn modelId="{07462B28-0D79-44FB-9319-C60B29354CAD}" type="presOf" srcId="{45AB9A7D-372C-412E-8AF4-9E31E6681EC4}" destId="{68351D90-09C6-41EE-83E2-96BB061DCED4}" srcOrd="1" destOrd="0" presId="urn:microsoft.com/office/officeart/2005/8/layout/target3"/>
    <dgm:cxn modelId="{A759CF17-CCFB-4757-8311-DF3D157D930E}" type="presOf" srcId="{7EB5E0F1-2F63-40C1-9353-822458E78A34}" destId="{705F8832-D2B2-4A10-ADD6-65F468AB1F2A}" srcOrd="0" destOrd="0" presId="urn:microsoft.com/office/officeart/2005/8/layout/target3"/>
    <dgm:cxn modelId="{B1BD7989-0CD6-43DA-80B0-999B2F3240A0}" type="presOf" srcId="{1E6F5A6F-4A72-40A7-A2E9-27A79BAC83E7}" destId="{C183F879-44B9-4046-9A52-AF4DE1FF519C}" srcOrd="0" destOrd="0" presId="urn:microsoft.com/office/officeart/2005/8/layout/target3"/>
    <dgm:cxn modelId="{78BCADD0-CDAF-4F71-9988-25212F419C34}" type="presOf" srcId="{2FC0D42E-D1A8-4B1F-8C8C-2A30E1A8DDE3}" destId="{EEF3E210-A378-4985-85FE-256EF748E378}" srcOrd="1" destOrd="0" presId="urn:microsoft.com/office/officeart/2005/8/layout/target3"/>
    <dgm:cxn modelId="{7889D703-A576-4A51-8166-82D4AC74DF8C}" srcId="{B55CC356-9E67-41BE-8161-1A6DA0D54B57}" destId="{2FC0D42E-D1A8-4B1F-8C8C-2A30E1A8DDE3}" srcOrd="0" destOrd="0" parTransId="{03F2CB6A-77E1-4D3B-8358-704AF03DEAAE}" sibTransId="{E5F067D4-EBD5-4692-A8D3-68E788508E07}"/>
    <dgm:cxn modelId="{CAE84677-467C-4D39-A123-CC21853DDE3C}" type="presOf" srcId="{0DD37BA5-C58C-4F38-96FF-CB7804640B53}" destId="{6C5B287B-81FE-4C8F-8BC6-6605F67A07FA}" srcOrd="0" destOrd="0" presId="urn:microsoft.com/office/officeart/2005/8/layout/target3"/>
    <dgm:cxn modelId="{43A6898E-5CD2-488A-9349-C2AC1ED77E6C}" srcId="{B55CC356-9E67-41BE-8161-1A6DA0D54B57}" destId="{0DD37BA5-C58C-4F38-96FF-CB7804640B53}" srcOrd="4" destOrd="0" parTransId="{47B36603-C7F3-4998-9B92-D418574C68A7}" sibTransId="{55E2B626-FC1F-4F05-A886-F94A2042BAE7}"/>
    <dgm:cxn modelId="{042F4415-5F91-4998-8495-393169F3DA8D}" type="presOf" srcId="{0DD37BA5-C58C-4F38-96FF-CB7804640B53}" destId="{4564BE42-EF1D-44C2-B346-145C13325CE2}" srcOrd="1" destOrd="0" presId="urn:microsoft.com/office/officeart/2005/8/layout/target3"/>
    <dgm:cxn modelId="{EB2A6B35-761B-41CA-89D8-D8569FA4BD4D}" type="presOf" srcId="{7EB5E0F1-2F63-40C1-9353-822458E78A34}" destId="{BD435BA7-AEBC-4600-8665-9E1E1E1BCA55}" srcOrd="1" destOrd="0" presId="urn:microsoft.com/office/officeart/2005/8/layout/target3"/>
    <dgm:cxn modelId="{539A4C99-409C-4971-A8EF-32A0A0C07DFB}" type="presOf" srcId="{45AB9A7D-372C-412E-8AF4-9E31E6681EC4}" destId="{1D49564C-C9D6-4EF2-A68F-5DC09EBDAAAD}" srcOrd="0" destOrd="0" presId="urn:microsoft.com/office/officeart/2005/8/layout/target3"/>
    <dgm:cxn modelId="{1AE0A81B-B4D2-40D8-B706-55A8D3CE17D2}" type="presOf" srcId="{B55CC356-9E67-41BE-8161-1A6DA0D54B57}" destId="{AC7D6E33-34E6-4B05-987E-F3895A464521}" srcOrd="0" destOrd="0" presId="urn:microsoft.com/office/officeart/2005/8/layout/target3"/>
    <dgm:cxn modelId="{1E22F38E-2444-4368-B332-E923A98CFB4B}" type="presOf" srcId="{2FC0D42E-D1A8-4B1F-8C8C-2A30E1A8DDE3}" destId="{2D0C96F9-1420-4A0A-B173-FCB4FD23F67C}" srcOrd="0" destOrd="0" presId="urn:microsoft.com/office/officeart/2005/8/layout/target3"/>
    <dgm:cxn modelId="{C7435536-A6B8-436A-A176-C3FF77D796C3}" srcId="{B55CC356-9E67-41BE-8161-1A6DA0D54B57}" destId="{1E6F5A6F-4A72-40A7-A2E9-27A79BAC83E7}" srcOrd="1" destOrd="0" parTransId="{E2D21093-D755-4B74-B224-BB60CAC566A6}" sibTransId="{BFFD232C-1A39-4CB2-85CC-D7A6D166BACC}"/>
    <dgm:cxn modelId="{B2874131-C4AD-463D-9B65-3E6BE0F9452B}" srcId="{B55CC356-9E67-41BE-8161-1A6DA0D54B57}" destId="{45AB9A7D-372C-412E-8AF4-9E31E6681EC4}" srcOrd="5" destOrd="0" parTransId="{43273F4A-4A29-4232-9AF9-AE15BCB1E9CB}" sibTransId="{BFA3C184-F1E9-4EE2-87BC-28C9AF795B36}"/>
    <dgm:cxn modelId="{E0AF2668-0E69-47E7-8DA2-6CB6276FE005}" type="presOf" srcId="{00E04C17-39F5-4C6D-BF3C-6DF0B069B777}" destId="{02A66C33-E944-47A7-B3F8-16483A88AC10}" srcOrd="0" destOrd="0" presId="urn:microsoft.com/office/officeart/2005/8/layout/target3"/>
    <dgm:cxn modelId="{232AAC48-430B-4ABB-A62C-B0DD8DDC352B}" srcId="{B55CC356-9E67-41BE-8161-1A6DA0D54B57}" destId="{00E04C17-39F5-4C6D-BF3C-6DF0B069B777}" srcOrd="2" destOrd="0" parTransId="{EE86FC33-4898-4930-856E-684D9E62F465}" sibTransId="{B895F836-9347-40F6-AB77-E2C5F2AB592E}"/>
    <dgm:cxn modelId="{E3A1086A-AD2C-447A-B173-5D1761D7E946}" type="presParOf" srcId="{AC7D6E33-34E6-4B05-987E-F3895A464521}" destId="{0256A1CB-5778-431E-B6B5-6D5C091F012E}" srcOrd="0" destOrd="0" presId="urn:microsoft.com/office/officeart/2005/8/layout/target3"/>
    <dgm:cxn modelId="{8363DECC-FC04-4A04-BAE4-2F76A2506A2E}" type="presParOf" srcId="{AC7D6E33-34E6-4B05-987E-F3895A464521}" destId="{431E2631-463E-460A-B2EC-EB515769CD7F}" srcOrd="1" destOrd="0" presId="urn:microsoft.com/office/officeart/2005/8/layout/target3"/>
    <dgm:cxn modelId="{CE51D632-2B65-41BD-B266-AC923D017164}" type="presParOf" srcId="{AC7D6E33-34E6-4B05-987E-F3895A464521}" destId="{2D0C96F9-1420-4A0A-B173-FCB4FD23F67C}" srcOrd="2" destOrd="0" presId="urn:microsoft.com/office/officeart/2005/8/layout/target3"/>
    <dgm:cxn modelId="{0248CB14-C55A-4244-A580-E567B813E880}" type="presParOf" srcId="{AC7D6E33-34E6-4B05-987E-F3895A464521}" destId="{20945542-90A8-4B52-AA69-0C440BE2D070}" srcOrd="3" destOrd="0" presId="urn:microsoft.com/office/officeart/2005/8/layout/target3"/>
    <dgm:cxn modelId="{9D5006E6-75B6-4EC7-BCD3-9C122C4D3984}" type="presParOf" srcId="{AC7D6E33-34E6-4B05-987E-F3895A464521}" destId="{C56E2B80-7310-44CB-9712-D61A63B3988B}" srcOrd="4" destOrd="0" presId="urn:microsoft.com/office/officeart/2005/8/layout/target3"/>
    <dgm:cxn modelId="{3464155E-B5D0-4662-B876-C41CACEB8781}" type="presParOf" srcId="{AC7D6E33-34E6-4B05-987E-F3895A464521}" destId="{C183F879-44B9-4046-9A52-AF4DE1FF519C}" srcOrd="5" destOrd="0" presId="urn:microsoft.com/office/officeart/2005/8/layout/target3"/>
    <dgm:cxn modelId="{96EE3230-549C-4FC4-A0CA-14C83BAC56AD}" type="presParOf" srcId="{AC7D6E33-34E6-4B05-987E-F3895A464521}" destId="{3D3B4740-6931-4E58-B4ED-989C4573DF8D}" srcOrd="6" destOrd="0" presId="urn:microsoft.com/office/officeart/2005/8/layout/target3"/>
    <dgm:cxn modelId="{BC02FBE9-C81F-4366-A936-96DBA980546D}" type="presParOf" srcId="{AC7D6E33-34E6-4B05-987E-F3895A464521}" destId="{0A89D232-5CAB-4662-B002-6BD13C95D093}" srcOrd="7" destOrd="0" presId="urn:microsoft.com/office/officeart/2005/8/layout/target3"/>
    <dgm:cxn modelId="{891DDABE-C57E-4F54-8536-D6B4ED2A01B6}" type="presParOf" srcId="{AC7D6E33-34E6-4B05-987E-F3895A464521}" destId="{02A66C33-E944-47A7-B3F8-16483A88AC10}" srcOrd="8" destOrd="0" presId="urn:microsoft.com/office/officeart/2005/8/layout/target3"/>
    <dgm:cxn modelId="{D578ACF0-9402-4CC9-9FFC-F8C70B4CCCF0}" type="presParOf" srcId="{AC7D6E33-34E6-4B05-987E-F3895A464521}" destId="{3042EA85-C5EA-4754-B283-199677E49B09}" srcOrd="9" destOrd="0" presId="urn:microsoft.com/office/officeart/2005/8/layout/target3"/>
    <dgm:cxn modelId="{C282ADED-66BB-400F-9B63-7F8726DBA99E}" type="presParOf" srcId="{AC7D6E33-34E6-4B05-987E-F3895A464521}" destId="{E4385FAE-18F0-4567-BFE2-0AB3173755D6}" srcOrd="10" destOrd="0" presId="urn:microsoft.com/office/officeart/2005/8/layout/target3"/>
    <dgm:cxn modelId="{A01ABD61-F418-4130-8D5E-5B0972B36A6F}" type="presParOf" srcId="{AC7D6E33-34E6-4B05-987E-F3895A464521}" destId="{705F8832-D2B2-4A10-ADD6-65F468AB1F2A}" srcOrd="11" destOrd="0" presId="urn:microsoft.com/office/officeart/2005/8/layout/target3"/>
    <dgm:cxn modelId="{672E6FBE-FD55-44D1-AFB1-320141931073}" type="presParOf" srcId="{AC7D6E33-34E6-4B05-987E-F3895A464521}" destId="{9BB64C01-2332-484E-95EC-C5088C153B44}" srcOrd="12" destOrd="0" presId="urn:microsoft.com/office/officeart/2005/8/layout/target3"/>
    <dgm:cxn modelId="{FE69F60A-104D-496A-A6D1-6F62E73C2DF6}" type="presParOf" srcId="{AC7D6E33-34E6-4B05-987E-F3895A464521}" destId="{D42C1C54-D46C-4A85-A30D-1203E5A2698C}" srcOrd="13" destOrd="0" presId="urn:microsoft.com/office/officeart/2005/8/layout/target3"/>
    <dgm:cxn modelId="{F577924F-2621-4963-BD1B-E844BCCF7342}" type="presParOf" srcId="{AC7D6E33-34E6-4B05-987E-F3895A464521}" destId="{6C5B287B-81FE-4C8F-8BC6-6605F67A07FA}" srcOrd="14" destOrd="0" presId="urn:microsoft.com/office/officeart/2005/8/layout/target3"/>
    <dgm:cxn modelId="{B0C01664-AE7E-475A-969D-30CCD1F77093}" type="presParOf" srcId="{AC7D6E33-34E6-4B05-987E-F3895A464521}" destId="{038DE4CE-B350-48D8-BF29-E3BDA292F110}" srcOrd="15" destOrd="0" presId="urn:microsoft.com/office/officeart/2005/8/layout/target3"/>
    <dgm:cxn modelId="{9072E6EE-C555-4709-93A6-E65254B28D46}" type="presParOf" srcId="{AC7D6E33-34E6-4B05-987E-F3895A464521}" destId="{05E569A5-3035-4E99-958B-B54155023705}" srcOrd="16" destOrd="0" presId="urn:microsoft.com/office/officeart/2005/8/layout/target3"/>
    <dgm:cxn modelId="{A3D924B5-6867-475D-93C6-2E290A7BD1F1}" type="presParOf" srcId="{AC7D6E33-34E6-4B05-987E-F3895A464521}" destId="{1D49564C-C9D6-4EF2-A68F-5DC09EBDAAAD}" srcOrd="17" destOrd="0" presId="urn:microsoft.com/office/officeart/2005/8/layout/target3"/>
    <dgm:cxn modelId="{ADE897CD-E1D9-4362-A08B-A9E775FED8FE}" type="presParOf" srcId="{AC7D6E33-34E6-4B05-987E-F3895A464521}" destId="{EEF3E210-A378-4985-85FE-256EF748E378}" srcOrd="18" destOrd="0" presId="urn:microsoft.com/office/officeart/2005/8/layout/target3"/>
    <dgm:cxn modelId="{A5377318-944A-4B46-98DC-2B93C2521B09}" type="presParOf" srcId="{AC7D6E33-34E6-4B05-987E-F3895A464521}" destId="{EB76A78E-0CE4-4E0A-9C27-81A5C7EACC0F}" srcOrd="19" destOrd="0" presId="urn:microsoft.com/office/officeart/2005/8/layout/target3"/>
    <dgm:cxn modelId="{0C9ECFB2-59F3-47D1-8D05-C038B09F4E4D}" type="presParOf" srcId="{AC7D6E33-34E6-4B05-987E-F3895A464521}" destId="{E1EFC047-2549-4353-BF40-AB2FE7AC311F}" srcOrd="20" destOrd="0" presId="urn:microsoft.com/office/officeart/2005/8/layout/target3"/>
    <dgm:cxn modelId="{01362D7D-3584-426C-B258-57084E6C9836}" type="presParOf" srcId="{AC7D6E33-34E6-4B05-987E-F3895A464521}" destId="{BD435BA7-AEBC-4600-8665-9E1E1E1BCA55}" srcOrd="21" destOrd="0" presId="urn:microsoft.com/office/officeart/2005/8/layout/target3"/>
    <dgm:cxn modelId="{B92D29C4-B7E6-46E9-8FFF-E4954236F35B}" type="presParOf" srcId="{AC7D6E33-34E6-4B05-987E-F3895A464521}" destId="{4564BE42-EF1D-44C2-B346-145C13325CE2}" srcOrd="22" destOrd="0" presId="urn:microsoft.com/office/officeart/2005/8/layout/target3"/>
    <dgm:cxn modelId="{6FC6F466-279B-4E50-9415-DC911C466C09}" type="presParOf" srcId="{AC7D6E33-34E6-4B05-987E-F3895A464521}" destId="{68351D90-09C6-41EE-83E2-96BB061DCED4}" srcOrd="2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453B60-09A5-423A-80F9-900C722B731A}" type="doc">
      <dgm:prSet loTypeId="urn:microsoft.com/office/officeart/2005/8/layout/venn1" loCatId="relationship" qsTypeId="urn:microsoft.com/office/officeart/2005/8/quickstyle/3d4" qsCatId="3D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2FF711B9-BD1B-4CEB-ACBE-50D55C8C94AD}">
      <dgm:prSet custT="1"/>
      <dgm:spPr/>
      <dgm:t>
        <a:bodyPr/>
        <a:lstStyle/>
        <a:p>
          <a:pPr rtl="0"/>
          <a:r>
            <a:rPr lang="ru-RU" sz="1600" smtClean="0">
              <a:solidFill>
                <a:schemeClr val="tx2"/>
              </a:solidFill>
            </a:rPr>
            <a:t>Постоянная речевая практика учащихся</a:t>
          </a:r>
          <a:endParaRPr lang="ru-RU" sz="1600">
            <a:solidFill>
              <a:schemeClr val="tx2"/>
            </a:solidFill>
          </a:endParaRPr>
        </a:p>
      </dgm:t>
    </dgm:pt>
    <dgm:pt modelId="{48858E4B-B15D-48E0-9C1F-25E928F56EF8}" type="parTrans" cxnId="{4CA61EBE-EA70-4C6E-B837-9703D6273CFF}">
      <dgm:prSet/>
      <dgm:spPr/>
      <dgm:t>
        <a:bodyPr/>
        <a:lstStyle/>
        <a:p>
          <a:endParaRPr lang="ru-RU" sz="4800">
            <a:solidFill>
              <a:schemeClr val="tx2"/>
            </a:solidFill>
          </a:endParaRPr>
        </a:p>
      </dgm:t>
    </dgm:pt>
    <dgm:pt modelId="{4AB18E3F-4298-4BFC-886D-39702ABD9676}" type="sibTrans" cxnId="{4CA61EBE-EA70-4C6E-B837-9703D6273CFF}">
      <dgm:prSet/>
      <dgm:spPr/>
      <dgm:t>
        <a:bodyPr/>
        <a:lstStyle/>
        <a:p>
          <a:endParaRPr lang="ru-RU" sz="4800">
            <a:solidFill>
              <a:schemeClr val="tx2"/>
            </a:solidFill>
          </a:endParaRPr>
        </a:p>
      </dgm:t>
    </dgm:pt>
    <dgm:pt modelId="{F31F1244-5FAF-4E1D-B9AB-520A8387F820}">
      <dgm:prSet custT="1"/>
      <dgm:spPr/>
      <dgm:t>
        <a:bodyPr/>
        <a:lstStyle/>
        <a:p>
          <a:pPr rtl="0"/>
          <a:r>
            <a:rPr lang="ru-RU" sz="1600" smtClean="0">
              <a:solidFill>
                <a:schemeClr val="tx2"/>
              </a:solidFill>
            </a:rPr>
            <a:t>Использование коммуникативного материала</a:t>
          </a:r>
          <a:endParaRPr lang="ru-RU" sz="1600" dirty="0">
            <a:solidFill>
              <a:schemeClr val="tx2"/>
            </a:solidFill>
          </a:endParaRPr>
        </a:p>
      </dgm:t>
    </dgm:pt>
    <dgm:pt modelId="{AA0E067C-6B25-4B42-A117-A17AAA6B5C80}" type="parTrans" cxnId="{21102D60-A2F9-45BB-AED8-D114F33FFB44}">
      <dgm:prSet/>
      <dgm:spPr/>
      <dgm:t>
        <a:bodyPr/>
        <a:lstStyle/>
        <a:p>
          <a:endParaRPr lang="ru-RU" sz="4800">
            <a:solidFill>
              <a:schemeClr val="tx2"/>
            </a:solidFill>
          </a:endParaRPr>
        </a:p>
      </dgm:t>
    </dgm:pt>
    <dgm:pt modelId="{2D7CEBF0-D00E-4043-8E44-54C46FF7140E}" type="sibTrans" cxnId="{21102D60-A2F9-45BB-AED8-D114F33FFB44}">
      <dgm:prSet/>
      <dgm:spPr/>
      <dgm:t>
        <a:bodyPr/>
        <a:lstStyle/>
        <a:p>
          <a:endParaRPr lang="ru-RU" sz="4800">
            <a:solidFill>
              <a:schemeClr val="tx2"/>
            </a:solidFill>
          </a:endParaRPr>
        </a:p>
      </dgm:t>
    </dgm:pt>
    <dgm:pt modelId="{8679BC73-F8E6-47FF-BB69-EE41301E898D}">
      <dgm:prSet custT="1"/>
      <dgm:spPr/>
      <dgm:t>
        <a:bodyPr/>
        <a:lstStyle/>
        <a:p>
          <a:pPr rtl="0"/>
          <a:r>
            <a:rPr lang="ru-RU" sz="1600" smtClean="0">
              <a:solidFill>
                <a:schemeClr val="tx2"/>
              </a:solidFill>
            </a:rPr>
            <a:t>Речевой характер урока</a:t>
          </a:r>
          <a:endParaRPr lang="ru-RU" sz="1600">
            <a:solidFill>
              <a:schemeClr val="tx2"/>
            </a:solidFill>
          </a:endParaRPr>
        </a:p>
      </dgm:t>
    </dgm:pt>
    <dgm:pt modelId="{9F2A5753-0F19-4C93-AEB0-6B26205A82AE}" type="parTrans" cxnId="{55716E0D-EB2F-4EFE-82FC-3B9157C9E455}">
      <dgm:prSet/>
      <dgm:spPr/>
      <dgm:t>
        <a:bodyPr/>
        <a:lstStyle/>
        <a:p>
          <a:endParaRPr lang="ru-RU" sz="4800">
            <a:solidFill>
              <a:schemeClr val="tx2"/>
            </a:solidFill>
          </a:endParaRPr>
        </a:p>
      </dgm:t>
    </dgm:pt>
    <dgm:pt modelId="{0980DDBD-04CA-4EB3-A3E2-497E5E162F6F}" type="sibTrans" cxnId="{55716E0D-EB2F-4EFE-82FC-3B9157C9E455}">
      <dgm:prSet/>
      <dgm:spPr/>
      <dgm:t>
        <a:bodyPr/>
        <a:lstStyle/>
        <a:p>
          <a:endParaRPr lang="ru-RU" sz="4800">
            <a:solidFill>
              <a:schemeClr val="tx2"/>
            </a:solidFill>
          </a:endParaRPr>
        </a:p>
      </dgm:t>
    </dgm:pt>
    <dgm:pt modelId="{72F38EE3-0983-4A62-BE81-8EA8CDDBAD81}" type="pres">
      <dgm:prSet presAssocID="{2C453B60-09A5-423A-80F9-900C722B731A}" presName="compositeShape" presStyleCnt="0">
        <dgm:presLayoutVars>
          <dgm:chMax val="7"/>
          <dgm:dir/>
          <dgm:resizeHandles val="exact"/>
        </dgm:presLayoutVars>
      </dgm:prSet>
      <dgm:spPr/>
    </dgm:pt>
    <dgm:pt modelId="{717AA935-A34B-420E-A849-423216604F4D}" type="pres">
      <dgm:prSet presAssocID="{2FF711B9-BD1B-4CEB-ACBE-50D55C8C94AD}" presName="circ1" presStyleLbl="vennNode1" presStyleIdx="0" presStyleCnt="3"/>
      <dgm:spPr/>
    </dgm:pt>
    <dgm:pt modelId="{D7B6A3E6-CD8D-4304-87F7-F5C70BFADA8F}" type="pres">
      <dgm:prSet presAssocID="{2FF711B9-BD1B-4CEB-ACBE-50D55C8C94A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3A18EF0-C686-40D1-9A7B-85FF73F27705}" type="pres">
      <dgm:prSet presAssocID="{F31F1244-5FAF-4E1D-B9AB-520A8387F820}" presName="circ2" presStyleLbl="vennNode1" presStyleIdx="1" presStyleCnt="3"/>
      <dgm:spPr/>
    </dgm:pt>
    <dgm:pt modelId="{9F7152D2-6875-419C-A6A5-F808FF9D21C5}" type="pres">
      <dgm:prSet presAssocID="{F31F1244-5FAF-4E1D-B9AB-520A8387F82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641B741-9847-4ACE-B856-085920A5955C}" type="pres">
      <dgm:prSet presAssocID="{8679BC73-F8E6-47FF-BB69-EE41301E898D}" presName="circ3" presStyleLbl="vennNode1" presStyleIdx="2" presStyleCnt="3"/>
      <dgm:spPr/>
    </dgm:pt>
    <dgm:pt modelId="{968E9078-3731-49FE-836F-DE7BE806652C}" type="pres">
      <dgm:prSet presAssocID="{8679BC73-F8E6-47FF-BB69-EE41301E898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D53C81E3-E113-4275-A905-A203DFD24883}" type="presOf" srcId="{2FF711B9-BD1B-4CEB-ACBE-50D55C8C94AD}" destId="{717AA935-A34B-420E-A849-423216604F4D}" srcOrd="0" destOrd="0" presId="urn:microsoft.com/office/officeart/2005/8/layout/venn1"/>
    <dgm:cxn modelId="{4CA61EBE-EA70-4C6E-B837-9703D6273CFF}" srcId="{2C453B60-09A5-423A-80F9-900C722B731A}" destId="{2FF711B9-BD1B-4CEB-ACBE-50D55C8C94AD}" srcOrd="0" destOrd="0" parTransId="{48858E4B-B15D-48E0-9C1F-25E928F56EF8}" sibTransId="{4AB18E3F-4298-4BFC-886D-39702ABD9676}"/>
    <dgm:cxn modelId="{21102D60-A2F9-45BB-AED8-D114F33FFB44}" srcId="{2C453B60-09A5-423A-80F9-900C722B731A}" destId="{F31F1244-5FAF-4E1D-B9AB-520A8387F820}" srcOrd="1" destOrd="0" parTransId="{AA0E067C-6B25-4B42-A117-A17AAA6B5C80}" sibTransId="{2D7CEBF0-D00E-4043-8E44-54C46FF7140E}"/>
    <dgm:cxn modelId="{C537AA4C-7697-4364-BC32-0FA6678E2FF1}" type="presOf" srcId="{8679BC73-F8E6-47FF-BB69-EE41301E898D}" destId="{A641B741-9847-4ACE-B856-085920A5955C}" srcOrd="0" destOrd="0" presId="urn:microsoft.com/office/officeart/2005/8/layout/venn1"/>
    <dgm:cxn modelId="{303E19F4-5A86-4864-97E8-87C5EF8B0106}" type="presOf" srcId="{F31F1244-5FAF-4E1D-B9AB-520A8387F820}" destId="{9F7152D2-6875-419C-A6A5-F808FF9D21C5}" srcOrd="1" destOrd="0" presId="urn:microsoft.com/office/officeart/2005/8/layout/venn1"/>
    <dgm:cxn modelId="{1FC390A5-1B5B-42FC-B294-FFE299F2F0C4}" type="presOf" srcId="{8679BC73-F8E6-47FF-BB69-EE41301E898D}" destId="{968E9078-3731-49FE-836F-DE7BE806652C}" srcOrd="1" destOrd="0" presId="urn:microsoft.com/office/officeart/2005/8/layout/venn1"/>
    <dgm:cxn modelId="{4DC441B7-A747-4956-8CE4-E7BD4A26C03C}" type="presOf" srcId="{2C453B60-09A5-423A-80F9-900C722B731A}" destId="{72F38EE3-0983-4A62-BE81-8EA8CDDBAD81}" srcOrd="0" destOrd="0" presId="urn:microsoft.com/office/officeart/2005/8/layout/venn1"/>
    <dgm:cxn modelId="{9BAA06AE-4D36-4501-AB6E-A8CEB78F52CC}" type="presOf" srcId="{2FF711B9-BD1B-4CEB-ACBE-50D55C8C94AD}" destId="{D7B6A3E6-CD8D-4304-87F7-F5C70BFADA8F}" srcOrd="1" destOrd="0" presId="urn:microsoft.com/office/officeart/2005/8/layout/venn1"/>
    <dgm:cxn modelId="{C9C4F9A7-E3F5-4973-89C9-DDA169D86254}" type="presOf" srcId="{F31F1244-5FAF-4E1D-B9AB-520A8387F820}" destId="{A3A18EF0-C686-40D1-9A7B-85FF73F27705}" srcOrd="0" destOrd="0" presId="urn:microsoft.com/office/officeart/2005/8/layout/venn1"/>
    <dgm:cxn modelId="{55716E0D-EB2F-4EFE-82FC-3B9157C9E455}" srcId="{2C453B60-09A5-423A-80F9-900C722B731A}" destId="{8679BC73-F8E6-47FF-BB69-EE41301E898D}" srcOrd="2" destOrd="0" parTransId="{9F2A5753-0F19-4C93-AEB0-6B26205A82AE}" sibTransId="{0980DDBD-04CA-4EB3-A3E2-497E5E162F6F}"/>
    <dgm:cxn modelId="{E6293937-863E-4D01-BC43-D0BB133C2C52}" type="presParOf" srcId="{72F38EE3-0983-4A62-BE81-8EA8CDDBAD81}" destId="{717AA935-A34B-420E-A849-423216604F4D}" srcOrd="0" destOrd="0" presId="urn:microsoft.com/office/officeart/2005/8/layout/venn1"/>
    <dgm:cxn modelId="{FBB47BEC-9E0E-4D6F-8FC8-5D60B65AD69A}" type="presParOf" srcId="{72F38EE3-0983-4A62-BE81-8EA8CDDBAD81}" destId="{D7B6A3E6-CD8D-4304-87F7-F5C70BFADA8F}" srcOrd="1" destOrd="0" presId="urn:microsoft.com/office/officeart/2005/8/layout/venn1"/>
    <dgm:cxn modelId="{C594FDBD-5784-4E34-99B2-3F2594367081}" type="presParOf" srcId="{72F38EE3-0983-4A62-BE81-8EA8CDDBAD81}" destId="{A3A18EF0-C686-40D1-9A7B-85FF73F27705}" srcOrd="2" destOrd="0" presId="urn:microsoft.com/office/officeart/2005/8/layout/venn1"/>
    <dgm:cxn modelId="{B94AE497-045B-48E2-8C82-7AF325F06C8B}" type="presParOf" srcId="{72F38EE3-0983-4A62-BE81-8EA8CDDBAD81}" destId="{9F7152D2-6875-419C-A6A5-F808FF9D21C5}" srcOrd="3" destOrd="0" presId="urn:microsoft.com/office/officeart/2005/8/layout/venn1"/>
    <dgm:cxn modelId="{92725A79-6187-4D5D-98BD-26FC2BBF7A4C}" type="presParOf" srcId="{72F38EE3-0983-4A62-BE81-8EA8CDDBAD81}" destId="{A641B741-9847-4ACE-B856-085920A5955C}" srcOrd="4" destOrd="0" presId="urn:microsoft.com/office/officeart/2005/8/layout/venn1"/>
    <dgm:cxn modelId="{EB635A7D-599A-455E-9162-7414EE40E409}" type="presParOf" srcId="{72F38EE3-0983-4A62-BE81-8EA8CDDBAD81}" destId="{968E9078-3731-49FE-836F-DE7BE806652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27B86E-95A6-487F-B87F-BBEC7EE9BE62}">
      <dsp:nvSpPr>
        <dsp:cNvPr id="0" name=""/>
        <dsp:cNvSpPr/>
      </dsp:nvSpPr>
      <dsp:spPr>
        <a:xfrm>
          <a:off x="0" y="9143"/>
          <a:ext cx="7408333" cy="2574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Основное назначение обучения иностранным языкам состоит в формировании коммуникативной компетенции, то есть способности и готовности осуществлять межличностное и межкультурное общение с носителями языка</a:t>
          </a:r>
          <a:endParaRPr lang="ru-RU" sz="25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5652" y="134795"/>
        <a:ext cx="7157029" cy="23226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56A1CB-5778-431E-B6B5-6D5C091F012E}">
      <dsp:nvSpPr>
        <dsp:cNvPr id="0" name=""/>
        <dsp:cNvSpPr/>
      </dsp:nvSpPr>
      <dsp:spPr>
        <a:xfrm>
          <a:off x="0" y="0"/>
          <a:ext cx="4752528" cy="475252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0C96F9-1420-4A0A-B173-FCB4FD23F67C}">
      <dsp:nvSpPr>
        <dsp:cNvPr id="0" name=""/>
        <dsp:cNvSpPr/>
      </dsp:nvSpPr>
      <dsp:spPr>
        <a:xfrm>
          <a:off x="2376264" y="0"/>
          <a:ext cx="6408711" cy="47525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smtClean="0">
              <a:solidFill>
                <a:schemeClr val="tx2"/>
              </a:solidFill>
            </a:rPr>
            <a:t>Речевая</a:t>
          </a:r>
          <a:endParaRPr lang="ru-RU" sz="2700" kern="1200">
            <a:solidFill>
              <a:schemeClr val="tx2"/>
            </a:solidFill>
          </a:endParaRPr>
        </a:p>
      </dsp:txBody>
      <dsp:txXfrm>
        <a:off x="2376264" y="0"/>
        <a:ext cx="6408711" cy="594067"/>
      </dsp:txXfrm>
    </dsp:sp>
    <dsp:sp modelId="{C56E2B80-7310-44CB-9712-D61A63B3988B}">
      <dsp:nvSpPr>
        <dsp:cNvPr id="0" name=""/>
        <dsp:cNvSpPr/>
      </dsp:nvSpPr>
      <dsp:spPr>
        <a:xfrm>
          <a:off x="415846" y="594067"/>
          <a:ext cx="3920834" cy="392083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83F879-44B9-4046-9A52-AF4DE1FF519C}">
      <dsp:nvSpPr>
        <dsp:cNvPr id="0" name=""/>
        <dsp:cNvSpPr/>
      </dsp:nvSpPr>
      <dsp:spPr>
        <a:xfrm>
          <a:off x="2376264" y="594067"/>
          <a:ext cx="6408711" cy="39208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smtClean="0">
              <a:solidFill>
                <a:schemeClr val="tx2"/>
              </a:solidFill>
            </a:rPr>
            <a:t>Дискурсивная</a:t>
          </a:r>
          <a:endParaRPr lang="ru-RU" sz="2700" kern="1200">
            <a:solidFill>
              <a:schemeClr val="tx2"/>
            </a:solidFill>
          </a:endParaRPr>
        </a:p>
      </dsp:txBody>
      <dsp:txXfrm>
        <a:off x="2376264" y="594067"/>
        <a:ext cx="6408711" cy="594067"/>
      </dsp:txXfrm>
    </dsp:sp>
    <dsp:sp modelId="{0A89D232-5CAB-4662-B002-6BD13C95D093}">
      <dsp:nvSpPr>
        <dsp:cNvPr id="0" name=""/>
        <dsp:cNvSpPr/>
      </dsp:nvSpPr>
      <dsp:spPr>
        <a:xfrm>
          <a:off x="831693" y="1188135"/>
          <a:ext cx="3089140" cy="308914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A66C33-E944-47A7-B3F8-16483A88AC10}">
      <dsp:nvSpPr>
        <dsp:cNvPr id="0" name=""/>
        <dsp:cNvSpPr/>
      </dsp:nvSpPr>
      <dsp:spPr>
        <a:xfrm>
          <a:off x="2376264" y="1188135"/>
          <a:ext cx="6408711" cy="30891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smtClean="0">
              <a:solidFill>
                <a:schemeClr val="tx2"/>
              </a:solidFill>
            </a:rPr>
            <a:t>Языковая</a:t>
          </a:r>
          <a:endParaRPr lang="ru-RU" sz="2700" kern="1200">
            <a:solidFill>
              <a:schemeClr val="tx2"/>
            </a:solidFill>
          </a:endParaRPr>
        </a:p>
      </dsp:txBody>
      <dsp:txXfrm>
        <a:off x="2376264" y="1188135"/>
        <a:ext cx="6408711" cy="594062"/>
      </dsp:txXfrm>
    </dsp:sp>
    <dsp:sp modelId="{E4385FAE-18F0-4567-BFE2-0AB3173755D6}">
      <dsp:nvSpPr>
        <dsp:cNvPr id="0" name=""/>
        <dsp:cNvSpPr/>
      </dsp:nvSpPr>
      <dsp:spPr>
        <a:xfrm>
          <a:off x="1247538" y="1782197"/>
          <a:ext cx="2257450" cy="225745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5F8832-D2B2-4A10-ADD6-65F468AB1F2A}">
      <dsp:nvSpPr>
        <dsp:cNvPr id="0" name=""/>
        <dsp:cNvSpPr/>
      </dsp:nvSpPr>
      <dsp:spPr>
        <a:xfrm>
          <a:off x="2376264" y="1782197"/>
          <a:ext cx="6408711" cy="2257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smtClean="0">
              <a:solidFill>
                <a:schemeClr val="tx2"/>
              </a:solidFill>
            </a:rPr>
            <a:t>Компенсаторная</a:t>
          </a:r>
          <a:endParaRPr lang="ru-RU" sz="2700" kern="1200">
            <a:solidFill>
              <a:schemeClr val="tx2"/>
            </a:solidFill>
          </a:endParaRPr>
        </a:p>
      </dsp:txBody>
      <dsp:txXfrm>
        <a:off x="2376264" y="1782197"/>
        <a:ext cx="6408711" cy="594067"/>
      </dsp:txXfrm>
    </dsp:sp>
    <dsp:sp modelId="{D42C1C54-D46C-4A85-A30D-1203E5A2698C}">
      <dsp:nvSpPr>
        <dsp:cNvPr id="0" name=""/>
        <dsp:cNvSpPr/>
      </dsp:nvSpPr>
      <dsp:spPr>
        <a:xfrm>
          <a:off x="1663385" y="2376265"/>
          <a:ext cx="1425756" cy="142575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5B287B-81FE-4C8F-8BC6-6605F67A07FA}">
      <dsp:nvSpPr>
        <dsp:cNvPr id="0" name=""/>
        <dsp:cNvSpPr/>
      </dsp:nvSpPr>
      <dsp:spPr>
        <a:xfrm>
          <a:off x="2376264" y="2376265"/>
          <a:ext cx="6408711" cy="14257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smtClean="0">
              <a:solidFill>
                <a:schemeClr val="tx2"/>
              </a:solidFill>
            </a:rPr>
            <a:t>Учебно-познавательная</a:t>
          </a:r>
          <a:endParaRPr lang="ru-RU" sz="2700" kern="1200">
            <a:solidFill>
              <a:schemeClr val="tx2"/>
            </a:solidFill>
          </a:endParaRPr>
        </a:p>
      </dsp:txBody>
      <dsp:txXfrm>
        <a:off x="2376264" y="2376265"/>
        <a:ext cx="6408711" cy="594067"/>
      </dsp:txXfrm>
    </dsp:sp>
    <dsp:sp modelId="{05E569A5-3035-4E99-958B-B54155023705}">
      <dsp:nvSpPr>
        <dsp:cNvPr id="0" name=""/>
        <dsp:cNvSpPr/>
      </dsp:nvSpPr>
      <dsp:spPr>
        <a:xfrm>
          <a:off x="2079232" y="2970333"/>
          <a:ext cx="594062" cy="59406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49564C-C9D6-4EF2-A68F-5DC09EBDAAAD}">
      <dsp:nvSpPr>
        <dsp:cNvPr id="0" name=""/>
        <dsp:cNvSpPr/>
      </dsp:nvSpPr>
      <dsp:spPr>
        <a:xfrm>
          <a:off x="2376264" y="2970333"/>
          <a:ext cx="6408711" cy="594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tx2"/>
              </a:solidFill>
            </a:rPr>
            <a:t>Социокультурная</a:t>
          </a:r>
          <a:endParaRPr lang="ru-RU" sz="2700" kern="1200" dirty="0">
            <a:solidFill>
              <a:schemeClr val="tx2"/>
            </a:solidFill>
          </a:endParaRPr>
        </a:p>
      </dsp:txBody>
      <dsp:txXfrm>
        <a:off x="2376264" y="2970333"/>
        <a:ext cx="6408711" cy="5940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7AA935-A34B-420E-A849-423216604F4D}">
      <dsp:nvSpPr>
        <dsp:cNvPr id="0" name=""/>
        <dsp:cNvSpPr/>
      </dsp:nvSpPr>
      <dsp:spPr>
        <a:xfrm>
          <a:off x="2990283" y="111183"/>
          <a:ext cx="2300352" cy="230035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solidFill>
                <a:schemeClr val="tx2"/>
              </a:solidFill>
            </a:rPr>
            <a:t>Постоянная речевая практика учащихся</a:t>
          </a:r>
          <a:endParaRPr lang="ru-RU" sz="1600" kern="1200">
            <a:solidFill>
              <a:schemeClr val="tx2"/>
            </a:solidFill>
          </a:endParaRPr>
        </a:p>
      </dsp:txBody>
      <dsp:txXfrm>
        <a:off x="3296997" y="513745"/>
        <a:ext cx="1686925" cy="1035158"/>
      </dsp:txXfrm>
    </dsp:sp>
    <dsp:sp modelId="{A3A18EF0-C686-40D1-9A7B-85FF73F27705}">
      <dsp:nvSpPr>
        <dsp:cNvPr id="0" name=""/>
        <dsp:cNvSpPr/>
      </dsp:nvSpPr>
      <dsp:spPr>
        <a:xfrm>
          <a:off x="3820327" y="1548903"/>
          <a:ext cx="2300352" cy="2300352"/>
        </a:xfrm>
        <a:prstGeom prst="ellipse">
          <a:avLst/>
        </a:prstGeom>
        <a:solidFill>
          <a:schemeClr val="accent5">
            <a:alpha val="50000"/>
            <a:hueOff val="4085978"/>
            <a:satOff val="2788"/>
            <a:lumOff val="-784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solidFill>
                <a:schemeClr val="tx2"/>
              </a:solidFill>
            </a:rPr>
            <a:t>Использование коммуникативного материала</a:t>
          </a:r>
          <a:endParaRPr lang="ru-RU" sz="1600" kern="1200" dirty="0">
            <a:solidFill>
              <a:schemeClr val="tx2"/>
            </a:solidFill>
          </a:endParaRPr>
        </a:p>
      </dsp:txBody>
      <dsp:txXfrm>
        <a:off x="4523852" y="2143161"/>
        <a:ext cx="1380211" cy="1265193"/>
      </dsp:txXfrm>
    </dsp:sp>
    <dsp:sp modelId="{A641B741-9847-4ACE-B856-085920A5955C}">
      <dsp:nvSpPr>
        <dsp:cNvPr id="0" name=""/>
        <dsp:cNvSpPr/>
      </dsp:nvSpPr>
      <dsp:spPr>
        <a:xfrm>
          <a:off x="2160239" y="1548903"/>
          <a:ext cx="2300352" cy="2300352"/>
        </a:xfrm>
        <a:prstGeom prst="ellipse">
          <a:avLst/>
        </a:prstGeom>
        <a:solidFill>
          <a:schemeClr val="accent5">
            <a:alpha val="50000"/>
            <a:hueOff val="8171956"/>
            <a:satOff val="5577"/>
            <a:lumOff val="-1568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solidFill>
                <a:schemeClr val="tx2"/>
              </a:solidFill>
            </a:rPr>
            <a:t>Речевой характер урока</a:t>
          </a:r>
          <a:endParaRPr lang="ru-RU" sz="1600" kern="1200">
            <a:solidFill>
              <a:schemeClr val="tx2"/>
            </a:solidFill>
          </a:endParaRPr>
        </a:p>
      </dsp:txBody>
      <dsp:txXfrm>
        <a:off x="2376856" y="2143161"/>
        <a:ext cx="1380211" cy="12651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Формирование коммуникативной компетенции учащихся начальной школы на уроках английского языка в рамках ФГОС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6096" y="4293096"/>
            <a:ext cx="3384376" cy="14732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Кириллова Е.А.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учитель английского языка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МБОУ СОШ № 27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56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2564904"/>
            <a:ext cx="7408333" cy="3450696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</a:t>
            </a:r>
            <a:r>
              <a:rPr lang="ru-RU" dirty="0" smtClean="0"/>
              <a:t>: развитие коммуникативных навыков на уроках английского языка с помощью игровых технологий.</a:t>
            </a:r>
          </a:p>
          <a:p>
            <a:pPr marL="0" indent="0">
              <a:buNone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 Подобрать языковой и речевой материал коммуникативного характера.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Смоделировать ситуации речевого общения.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Цели и задачи работы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70839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812454"/>
              </p:ext>
            </p:extLst>
          </p:nvPr>
        </p:nvGraphicFramePr>
        <p:xfrm>
          <a:off x="899592" y="2780928"/>
          <a:ext cx="7408333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34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299194"/>
              </p:ext>
            </p:extLst>
          </p:nvPr>
        </p:nvGraphicFramePr>
        <p:xfrm>
          <a:off x="359024" y="1844824"/>
          <a:ext cx="878497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Составляющие иноязычной коммуникативной компетенции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939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489199"/>
              </p:ext>
            </p:extLst>
          </p:nvPr>
        </p:nvGraphicFramePr>
        <p:xfrm>
          <a:off x="611560" y="2060848"/>
          <a:ext cx="828092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90472"/>
          </a:xfrm>
        </p:spPr>
        <p:txBody>
          <a:bodyPr>
            <a:noAutofit/>
          </a:bodyPr>
          <a:lstStyle/>
          <a:p>
            <a:r>
              <a:rPr lang="ru-RU" sz="3600" dirty="0" smtClean="0"/>
              <a:t>Условия, необходимые для формирования коммуникативной компетенции учащихся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9000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3212976"/>
            <a:ext cx="7948405" cy="219369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/>
              <a:t>Доброжелательная обстановка на уроке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/>
              <a:t>Положительный эмоциональный климат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/>
              <a:t>Доверительные отношения между учителем и учащимися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Факторы, способствующие коммуникативной мотивации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59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основе обучения лежит игра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1" y="2348880"/>
            <a:ext cx="4057143" cy="2736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284984"/>
            <a:ext cx="4248472" cy="29523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997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140968"/>
            <a:ext cx="8229600" cy="79208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внимание.</a:t>
            </a:r>
            <a:br>
              <a: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307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33</TotalTime>
  <Words>137</Words>
  <Application>Microsoft Office PowerPoint</Application>
  <PresentationFormat>Экран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Формирование коммуникативной компетенции учащихся начальной школы на уроках английского языка в рамках ФГОС</vt:lpstr>
      <vt:lpstr>Цели и задачи работы</vt:lpstr>
      <vt:lpstr>Презентация PowerPoint</vt:lpstr>
      <vt:lpstr>Составляющие иноязычной коммуникативной компетенции</vt:lpstr>
      <vt:lpstr>Условия, необходимые для формирования коммуникативной компетенции учащихся</vt:lpstr>
      <vt:lpstr>Факторы, способствующие коммуникативной мотивации</vt:lpstr>
      <vt:lpstr>В основе обучения лежит игра</vt:lpstr>
      <vt:lpstr>Спасибо за внимание.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коммуникативной компетенции учащихся начальной школы на уроках английского языка в рамках ФГОС</dc:title>
  <dc:creator>1</dc:creator>
  <cp:lastModifiedBy>1</cp:lastModifiedBy>
  <cp:revision>5</cp:revision>
  <dcterms:created xsi:type="dcterms:W3CDTF">2014-03-26T16:41:17Z</dcterms:created>
  <dcterms:modified xsi:type="dcterms:W3CDTF">2014-03-26T17:25:26Z</dcterms:modified>
</cp:coreProperties>
</file>