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9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846640" cy="146759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и редактирование документа</a:t>
            </a:r>
            <a:endParaRPr lang="ru-RU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0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если исходный документ содержит слово "информатика", то после операций копирования, перемещения и удаления фрагмента текста "форма" документ примет вид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8451182" cy="2376264"/>
          </a:xfrm>
        </p:spPr>
      </p:pic>
    </p:spTree>
    <p:extLst>
      <p:ext uri="{BB962C8B-B14F-4D97-AF65-F5344CB8AC3E}">
        <p14:creationId xmlns:p14="http://schemas.microsoft.com/office/powerpoint/2010/main" val="405484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 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4525963"/>
          </a:xfrm>
        </p:spPr>
        <p:txBody>
          <a:bodyPr>
            <a:noAutofit/>
          </a:bodyPr>
          <a:lstStyle/>
          <a:p>
            <a:pPr algn="just"/>
            <a:r>
              <a:rPr lang="ru-RU" sz="3400" dirty="0">
                <a:solidFill>
                  <a:schemeClr val="bg1"/>
                </a:solidFill>
              </a:rPr>
              <a:t>В процессе работы над документом иногда бывает необходимо заменить одно многократно встречающееся слово на другое. Если делать это вручную, то процесс замены отнимет много времени и сил.</a:t>
            </a:r>
          </a:p>
          <a:p>
            <a:pPr algn="just"/>
            <a:r>
              <a:rPr lang="ru-RU" sz="3400" dirty="0">
                <a:solidFill>
                  <a:schemeClr val="bg1"/>
                </a:solidFill>
              </a:rPr>
              <a:t>К счастью, в большинстве текстовых редакторов существует операция </a:t>
            </a:r>
            <a:r>
              <a:rPr lang="ru-RU" sz="3400" i="1" dirty="0">
                <a:solidFill>
                  <a:schemeClr val="bg1"/>
                </a:solidFill>
              </a:rPr>
              <a:t>Найти и заменить</a:t>
            </a:r>
            <a:r>
              <a:rPr lang="ru-RU" sz="3400" dirty="0">
                <a:solidFill>
                  <a:schemeClr val="bg1"/>
                </a:solidFill>
              </a:rPr>
              <a:t>, которая обеспечивает автоматический поиск и замену слов во всем документе (например, замену слова "ЭВМ" на слово "компьютер")</a:t>
            </a:r>
          </a:p>
          <a:p>
            <a:pPr marL="0" indent="0" algn="just">
              <a:buNone/>
            </a:pPr>
            <a:endParaRPr lang="ru-RU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 замена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46526" cy="5721499"/>
          </a:xfrm>
        </p:spPr>
      </p:pic>
    </p:spTree>
    <p:extLst>
      <p:ext uri="{BB962C8B-B14F-4D97-AF65-F5344CB8AC3E}">
        <p14:creationId xmlns:p14="http://schemas.microsoft.com/office/powerpoint/2010/main" val="413820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Проверка правописания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>
            <a:noAutofit/>
          </a:bodyPr>
          <a:lstStyle/>
          <a:p>
            <a:pPr marL="0" indent="265113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создания документа могут быть допущены орфографические ошибки в написании слов и грамматические ошибки в построении предложений.</a:t>
            </a:r>
          </a:p>
          <a:p>
            <a:pPr marL="0" indent="265113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можно исправить, если запустить встроенную во многие текстовые редакторы систему 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правописания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содержит орфографические словари и грамматические правила нескольких языков (это позволяет исправлять ошибки в многоязычных документах). Система проверки правописания не только выделяет орфографические ошибки (красной волнистой линией) и синтаксические ошибки (зеленой волнистой линией), но и предлагает варианты их исправления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6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Проверка правописания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344816" cy="5722923"/>
          </a:xfrm>
        </p:spPr>
      </p:pic>
    </p:spTree>
    <p:extLst>
      <p:ext uri="{BB962C8B-B14F-4D97-AF65-F5344CB8AC3E}">
        <p14:creationId xmlns:p14="http://schemas.microsoft.com/office/powerpoint/2010/main" val="270651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Автозамена частых опечаток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8507288" cy="1482179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ввода текста иногда допускаются опечатки (например, в начале слова случайно вводятся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прописные буквы). В этом случае срабатывает функция Автозамена, которая автоматически исправляет такие опечатки.</a:t>
            </a:r>
            <a:b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каждый пользователь может добавить в словарь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автозамены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 слова, в которых он часто делает ошибки (например, неправильное "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должно заменяться на правильное "программа")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128792" cy="4458276"/>
          </a:xfrm>
        </p:spPr>
      </p:pic>
    </p:spTree>
    <p:extLst>
      <p:ext uri="{BB962C8B-B14F-4D97-AF65-F5344CB8AC3E}">
        <p14:creationId xmlns:p14="http://schemas.microsoft.com/office/powerpoint/2010/main" val="234542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49165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исправлений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272808" cy="4544655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07504" y="692696"/>
            <a:ext cx="8784976" cy="62574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над документом могут участвовать несколько пользователей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Исправления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вносимые каждым из них, запоминаются и могут быть просмотрены и распечатаны (вставленные фрагменты обычно отображаются подчеркнутым шрифтом синего цвета, а удаленные фрагменты - зачеркнутым шрифтом красного цвета</a:t>
            </a:r>
          </a:p>
        </p:txBody>
      </p:sp>
    </p:spTree>
    <p:extLst>
      <p:ext uri="{BB962C8B-B14F-4D97-AF65-F5344CB8AC3E}">
        <p14:creationId xmlns:p14="http://schemas.microsoft.com/office/powerpoint/2010/main" val="254719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24936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 процессе работы над окончательной редакцией документа может быть проведено сравнение  исправлений, сделанных различными авторами, и принят лучший вариант.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Ввод текста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688632"/>
          </a:xfrm>
        </p:spPr>
        <p:txBody>
          <a:bodyPr>
            <a:noAutofit/>
          </a:bodyPr>
          <a:lstStyle/>
          <a:p>
            <a:pPr marL="0" indent="265113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большинства документов является текст, т.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последовательность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символов: прописных и строчных букв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латинского алфавитов, цифр, знаков препинания,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и др. Для быстрого ввода текста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(например, с использованием клавиатурного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десятипальцевому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"слепому" методу ввода символов.</a:t>
            </a:r>
          </a:p>
          <a:p>
            <a:pPr marL="0" indent="265113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текстов могут использоваться 256 или 65 536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не все эти символы возможно ввести с клавиатуры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ввода некоторых знаков математических операций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греческого алфавита, денежных знаков и многих других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используются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символов.  Для ввода символа его необходимо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 таблицах и нажать клавишу {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9954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6093296"/>
            <a:ext cx="8568952" cy="5040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Таблица символов текстового редактора Microsoft Word</a:t>
            </a:r>
          </a:p>
        </p:txBody>
      </p:sp>
      <p:pic>
        <p:nvPicPr>
          <p:cNvPr id="4" name=" 4" descr="таб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802" b="1802"/>
          <a:stretch>
            <a:fillRect/>
          </a:stretch>
        </p:blipFill>
        <p:spPr>
          <a:xfrm>
            <a:off x="180975" y="7938"/>
            <a:ext cx="8963025" cy="6013350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0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Вставка изображений, формул 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ru-RU" sz="3200" b="1" dirty="0" smtClean="0">
                <a:solidFill>
                  <a:schemeClr val="bg1"/>
                </a:solidFill>
              </a:rPr>
              <a:t> объектов в документ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2910" y="980728"/>
            <a:ext cx="8928992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современных документов содержат не только текст, но и другие объекты (изображения, формулы, таблицы, диаграммы и т. д.). Текстовые редакторы позволяют вставлять в документ изображения, созданные в графических редакторах, таблицы и диаграммы, созданные в электронных таблицах, и даже звуковые и видеофайлы, созданные в соответствующих приложениях.</a:t>
            </a:r>
          </a:p>
          <a:p>
            <a:pPr marL="0" indent="0" algn="just">
              <a:buNone/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задач по физике или математике часто необходимо вставлять формулы, которые требуют двухстрочного представления и использования специальных математических знаков. Для ввода формул в текстовые редакторы встроены специальные редакторы формул.</a:t>
            </a:r>
          </a:p>
          <a:p>
            <a:pPr algn="just"/>
            <a:endParaRPr lang="ru-RU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3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4437112"/>
            <a:ext cx="8568952" cy="18722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Формулы закона Ома и корней квадратного уравнения, введенные с помощью редактора формул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2895806" cy="304115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2696"/>
            <a:ext cx="4006127" cy="2952328"/>
          </a:xfrm>
        </p:spPr>
      </p:pic>
    </p:spTree>
    <p:extLst>
      <p:ext uri="{BB962C8B-B14F-4D97-AF65-F5344CB8AC3E}">
        <p14:creationId xmlns:p14="http://schemas.microsoft.com/office/powerpoint/2010/main" val="20683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Копирование, перемещение и удаление фрагментов документа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784976" cy="1752600"/>
          </a:xfrm>
        </p:spPr>
        <p:txBody>
          <a:bodyPr>
            <a:noAutofit/>
          </a:bodyPr>
          <a:lstStyle/>
          <a:p>
            <a:pPr indent="265113" algn="just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документа производится путем копирования, перемещения или удаления выделенных символов или фрагментов документа. Выделение производится с помощью мыши или клавиш управления курсором на клавиатуре при нажатой клавише {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algn="just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Копирование, перемещение и удаление фрагментов документа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184576"/>
          </a:xfrm>
        </p:spPr>
        <p:txBody>
          <a:bodyPr>
            <a:noAutofit/>
          </a:bodyPr>
          <a:lstStyle/>
          <a:p>
            <a:pPr indent="265113"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 позволяет размножить выделенный фрагмент документа, т. е. вставить его копии в указанные места документа: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выделения фрагмента документа и ввода команды Копировать выделенная часть документа помещается в буфер обмена (специальную область памяти);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помощью мыши или клавиш управления курсором на клавиатуре курсор устанавливается в определенное место документа и вводится команда Вставить. Копируемый фрагмент документа, хранящийся в буфере обмена, помещается в указанное место;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многократного копирования фрагмента достаточно несколько раз повторить команду Вставить.</a:t>
            </a:r>
          </a:p>
          <a:p>
            <a:pPr indent="265113"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позволяет вставить копии выделенного фрагмента в указанные места документа, но удаляет сам выделенный фрагмент.</a:t>
            </a:r>
          </a:p>
          <a:p>
            <a:pPr indent="265113"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позволяет удалить выделенный фрагмент.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2467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Копирование, перемещение и удаление фрагментов документа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544616"/>
          </a:xfrm>
        </p:spPr>
        <p:txBody>
          <a:bodyPr>
            <a:noAutofit/>
          </a:bodyPr>
          <a:lstStyle/>
          <a:p>
            <a:pPr indent="265113" algn="l"/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 позволяет размножить выделенный фрагмент документа, т. е. вставить его копии в указанные места документа: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выделения фрагмента документа и ввода команды </a:t>
            </a:r>
            <a:r>
              <a:rPr lang="ru-RU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Копировать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выделенная часть документа помещается в буфер обмена;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мыши или клавиш управления курсором на клавиатуре курсор устанавливается в определенное место документа и вводится команда </a:t>
            </a:r>
            <a:r>
              <a:rPr lang="ru-RU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Копируемый фрагмент документа, хранящийся в буфере обмена, помещается в указанное место;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многократного копирования фрагмента достаточно несколько раз повторить команду Вставить.</a:t>
            </a:r>
          </a:p>
          <a:p>
            <a:pPr algn="l"/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8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08912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Копирование, перемещение и удаление фрагментов документа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12968" cy="3744416"/>
          </a:xfrm>
        </p:spPr>
        <p:txBody>
          <a:bodyPr>
            <a:noAutofit/>
          </a:bodyPr>
          <a:lstStyle/>
          <a:p>
            <a:pPr indent="265113" algn="just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 algn="just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позволяет вставить копии выделенного фрагмента в указанные места документа, но удаляет сам выделенный фрагмент.</a:t>
            </a:r>
          </a:p>
          <a:p>
            <a:pPr indent="265113" algn="just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позволяет удалить выделенный фрагмент.</a:t>
            </a:r>
          </a:p>
          <a:p>
            <a:pPr algn="just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58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635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Ввод и редактирование документа</vt:lpstr>
      <vt:lpstr>Ввод текста</vt:lpstr>
      <vt:lpstr>Презентация PowerPoint</vt:lpstr>
      <vt:lpstr>Вставка изображений, формул и других объектов в документ</vt:lpstr>
      <vt:lpstr>Формулы закона Ома и корней квадратного уравнения, введенные с помощью редактора формул </vt:lpstr>
      <vt:lpstr>Копирование, перемещение и удаление фрагментов документа</vt:lpstr>
      <vt:lpstr>Копирование, перемещение и удаление фрагментов документа</vt:lpstr>
      <vt:lpstr>Копирование, перемещение и удаление фрагментов документа</vt:lpstr>
      <vt:lpstr>Копирование, перемещение и удаление фрагментов документа</vt:lpstr>
      <vt:lpstr>Например, если исходный документ содержит слово "информатика", то после операций копирования, перемещения и удаления фрагмента текста "форма" документ примет вид </vt:lpstr>
      <vt:lpstr>Поиск и замена</vt:lpstr>
      <vt:lpstr>Поиск и замена</vt:lpstr>
      <vt:lpstr>Проверка правописания</vt:lpstr>
      <vt:lpstr>Проверка правописания</vt:lpstr>
      <vt:lpstr> Автозамена частых опечаток </vt:lpstr>
      <vt:lpstr>Сохранение исправлений</vt:lpstr>
      <vt:lpstr>В процессе работы над окончательной редакцией документа может быть проведено сравнение  исправлений, сделанных различными авторами, и принят лучший вариант.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 и редактирование документа</dc:title>
  <dc:creator>Ольга Фалева</dc:creator>
  <cp:lastModifiedBy>Ольга Фалева</cp:lastModifiedBy>
  <cp:revision>10</cp:revision>
  <dcterms:created xsi:type="dcterms:W3CDTF">2015-09-19T07:52:37Z</dcterms:created>
  <dcterms:modified xsi:type="dcterms:W3CDTF">2015-09-19T10:11:07Z</dcterms:modified>
</cp:coreProperties>
</file>