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74" r:id="rId4"/>
    <p:sldId id="272" r:id="rId5"/>
    <p:sldId id="264" r:id="rId6"/>
    <p:sldId id="273" r:id="rId7"/>
    <p:sldId id="275" r:id="rId8"/>
    <p:sldId id="267" r:id="rId9"/>
    <p:sldId id="268" r:id="rId10"/>
    <p:sldId id="261" r:id="rId11"/>
    <p:sldId id="263" r:id="rId12"/>
    <p:sldId id="27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beeade6eb41e019af6db542b30b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340769"/>
            <a:ext cx="6552728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ЗОЛОТАЯ  ОСЕНЬ  В  ПОЭЗИИ  И  ЖИВОПИСИ  РУССКИХ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КЛАССИКОВ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ё12\Desktop\v-abramtsevskom-parke ОСТРОУХОВ,И.С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2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9443" y="5692774"/>
            <a:ext cx="7117178" cy="104859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 АБРАМЦЕВСКОМ ПАРКЕ.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ОСТРОУХОВ И. С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0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0"/>
            <a:ext cx="7125113" cy="1296144"/>
          </a:xfrm>
        </p:spPr>
        <p:txBody>
          <a:bodyPr/>
          <a:lstStyle/>
          <a:p>
            <a:pPr algn="ctr"/>
            <a:r>
              <a:rPr lang="ru-RU" i="1" dirty="0"/>
              <a:t>Самуил Маршак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Цветная осень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Цветная </a:t>
            </a:r>
            <a:r>
              <a:rPr lang="ru-RU" sz="2800" dirty="0">
                <a:solidFill>
                  <a:srgbClr val="FFFF00"/>
                </a:solidFill>
              </a:rPr>
              <a:t>осень — вечер года -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Мне улыбается светло.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Но между мною и природой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Возникло тонкое стекло.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FF00"/>
                </a:solidFill>
              </a:rPr>
              <a:t>Весь этот мир — как на ладони,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Но мне обратно не идти.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Еще я с вами, но в вагоне,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Еще я дома, но в пути.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4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72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805264"/>
            <a:ext cx="8640959" cy="1052735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ПОДГОТОВИЛА   ТЕЛЬНОВА  Л. И.</a:t>
            </a:r>
            <a:b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ВОСПИТАТЕЛЬ « МБ ДОУ </a:t>
            </a:r>
            <a:r>
              <a:rPr lang="ru-RU" sz="2800">
                <a:solidFill>
                  <a:srgbClr val="FFFF00"/>
                </a:solidFill>
                <a:latin typeface="Monotype Corsiva" panose="03010101010201010101" pitchFamily="66" charset="0"/>
              </a:rPr>
              <a:t>№ </a:t>
            </a:r>
            <a:r>
              <a:rPr lang="ru-RU" sz="2800" smtClean="0">
                <a:solidFill>
                  <a:srgbClr val="FFFF00"/>
                </a:solidFill>
                <a:latin typeface="Monotype Corsiva" panose="03010101010201010101" pitchFamily="66" charset="0"/>
              </a:rPr>
              <a:t>120 »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Г. БРАТСК</a:t>
            </a:r>
            <a:endParaRPr lang="ru-RU" sz="2800" dirty="0"/>
          </a:p>
          <a:p>
            <a:endParaRPr lang="ru-RU" dirty="0"/>
          </a:p>
        </p:txBody>
      </p:sp>
      <p:pic>
        <p:nvPicPr>
          <p:cNvPr id="8195" name="Picture 3" descr="C:\Users\ё12\Desktop\2014-09-17-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ё12\Desktop\осенние картинки\559beeade6eb41e019af6db542b30b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66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66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endParaRPr lang="ru-RU" sz="4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4433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FFFF00"/>
                </a:solidFill>
                <a:latin typeface="Monotype Corsiva" panose="03010101010201010101" pitchFamily="66" charset="0"/>
              </a:rPr>
              <a:t>СПАСИБО   ЗА  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266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ё12\Desktop\zolotaya-osen-1893ПОЛЕН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" y="404664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613294" y="5438775"/>
            <a:ext cx="7992888" cy="1085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ЗОЛОТАЯ </a:t>
            </a:r>
            <a:r>
              <a:rPr lang="ru-RU" sz="2800" dirty="0" smtClean="0">
                <a:solidFill>
                  <a:srgbClr val="FFFF00"/>
                </a:solidFill>
              </a:rPr>
              <a:t>ОСЕНЬ.ПОЛЕНОВ В. Д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r>
              <a:rPr lang="en-US" sz="2800" dirty="0" smtClean="0">
                <a:solidFill>
                  <a:srgbClr val="FFFF00"/>
                </a:solidFill>
              </a:rPr>
              <a:t> 1893</a:t>
            </a:r>
            <a:r>
              <a:rPr lang="ru-RU" sz="2800" dirty="0" smtClean="0">
                <a:solidFill>
                  <a:srgbClr val="FFFF00"/>
                </a:solidFill>
              </a:rPr>
              <a:t>г.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Александр Пушкин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Уж небо осенью дышало…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700809"/>
            <a:ext cx="7125112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Уж </a:t>
            </a:r>
            <a:r>
              <a:rPr lang="ru-RU" sz="2800" dirty="0">
                <a:solidFill>
                  <a:srgbClr val="FFFF00"/>
                </a:solidFill>
              </a:rPr>
              <a:t>небо осенью дышало,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Уж реже солнышко блистало,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Короче становился день,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Лесов таинственная сень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С печальным шумом обнажалась,         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Ложился на поля туман,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Гусей крикливый караван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Тянулся к югу: приближалась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Довольно скучная пора;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Стоял ноябрь уж у двора.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1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ё12\Desktop\zolotaya-osen-1895 ЛЕВИ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0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95536" y="5546725"/>
            <a:ext cx="8496944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ЗОЛОТАЯ ОСЕНЬ.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ЛЕВИТАН И. И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1895</a:t>
            </a:r>
            <a:r>
              <a:rPr lang="ru-RU" sz="2800" dirty="0" smtClean="0">
                <a:solidFill>
                  <a:srgbClr val="FFFF00"/>
                </a:solidFill>
              </a:rPr>
              <a:t>г.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Федор Тютчев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Есть в осени первоначальной…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9443" y="2060848"/>
            <a:ext cx="7125112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Есть </a:t>
            </a:r>
            <a:r>
              <a:rPr lang="ru-RU" sz="2400" dirty="0">
                <a:solidFill>
                  <a:srgbClr val="FFFF00"/>
                </a:solidFill>
              </a:rPr>
              <a:t>в осени первоначальной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Короткая, но дивная пора —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Весь день стоит как бы хрустальный,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И лучезарны вечера…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Пустеет воздух, птиц не слышно боле,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Но далеко еще до первых зимних бурь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И льется чистая и теплая лазурь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На отдыхающее поле…</a:t>
            </a:r>
          </a:p>
          <a:p>
            <a:pPr marL="0" indent="0"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ё12\Desktop\osennij-pejzazhВОЛКОВ.Е.Е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36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765800"/>
            <a:ext cx="9144000" cy="903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ОСЕННИЙ ПЕЙЗАЖ. </a:t>
            </a:r>
            <a:r>
              <a:rPr lang="ru-RU" sz="2800" dirty="0" smtClean="0">
                <a:solidFill>
                  <a:srgbClr val="FFFF00"/>
                </a:solidFill>
              </a:rPr>
              <a:t>ВОЛКОВ Е. Е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7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152128"/>
          </a:xfrm>
        </p:spPr>
        <p:txBody>
          <a:bodyPr/>
          <a:lstStyle/>
          <a:p>
            <a:pPr algn="ctr"/>
            <a:r>
              <a:rPr lang="ru-RU" i="1" dirty="0"/>
              <a:t>Иван Бунин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Листопад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5"/>
            <a:ext cx="7125112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Лес</a:t>
            </a:r>
            <a:r>
              <a:rPr lang="ru-RU" sz="2000" dirty="0">
                <a:solidFill>
                  <a:srgbClr val="FFFF00"/>
                </a:solidFill>
              </a:rPr>
              <a:t>, точно терем расписной,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Лиловый, золотой, багряный,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Веселой, пестрою стеной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Стоит над светлою поляной.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Березы желтою резьбой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Блестят в лазури голубой,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Как вышки, елочки темнеют,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А между кленами синеют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То там, то здесь в листве сквозной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Просветы в небо, что оконца.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Лес пахнет дубом и сосной,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За лето высох он от солнца,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И Осень тихою вдовой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Вступает в пестрый терем свой…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3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ё12\Desktop\zolotaya-osen-slobodka-1889ЛЕВИ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136904" cy="507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5481638"/>
            <a:ext cx="9144000" cy="9715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ЗОЛОТАЯ ОСЕНЬ. СЛОБОДКА. </a:t>
            </a:r>
            <a:r>
              <a:rPr lang="ru-RU" sz="2800" dirty="0" smtClean="0">
                <a:solidFill>
                  <a:srgbClr val="FFFF00"/>
                </a:solidFill>
              </a:rPr>
              <a:t>ЛЕВИТАН И. И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r>
              <a:rPr lang="en-US" sz="2800" dirty="0">
                <a:solidFill>
                  <a:srgbClr val="FFFF00"/>
                </a:solidFill>
              </a:rPr>
              <a:t> 1889</a:t>
            </a:r>
            <a:r>
              <a:rPr lang="ru-RU" sz="2800" dirty="0" smtClean="0">
                <a:solidFill>
                  <a:srgbClr val="FFFF00"/>
                </a:solidFill>
              </a:rPr>
              <a:t>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5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/>
          <a:lstStyle/>
          <a:p>
            <a:pPr algn="ctr"/>
            <a:r>
              <a:rPr lang="ru-RU" i="1" dirty="0"/>
              <a:t>Николай Некрасов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Славная осень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5373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Славная </a:t>
            </a:r>
            <a:r>
              <a:rPr lang="ru-RU" sz="2000" dirty="0">
                <a:solidFill>
                  <a:srgbClr val="FFFF00"/>
                </a:solidFill>
              </a:rPr>
              <a:t>осень! Здоровый, ядреный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Воздух усталые силы бодрит;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Лед неокрепший на речке студеной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Словно как тающий сахар лежит;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Около леса, как в мягкой постели,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Выспаться можно — покой и простор!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Листья поблекнуть еще не успели,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Желты и свежи лежат, как ковер.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Славная осень! Морозные ночи,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Ясные, тихие дни…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Нет безобразья в природе! И </a:t>
            </a:r>
            <a:r>
              <a:rPr lang="ru-RU" sz="2000" dirty="0" err="1">
                <a:solidFill>
                  <a:srgbClr val="FFFF00"/>
                </a:solidFill>
              </a:rPr>
              <a:t>кочи</a:t>
            </a:r>
            <a:r>
              <a:rPr lang="ru-RU" sz="2000" dirty="0">
                <a:solidFill>
                  <a:srgbClr val="FFFF00"/>
                </a:solidFill>
              </a:rPr>
              <a:t>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И моховые болота, и пни -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Всё хорошо под сиянием лунным,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Всюду родимую Русь узнаю…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Быстро лечу я по рельсам чугунным,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Думаю думу свою…</a:t>
            </a:r>
          </a:p>
          <a:p>
            <a:pPr marL="0" indent="0" algn="ctr">
              <a:buNone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119</TotalTime>
  <Words>105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Презентация PowerPoint</vt:lpstr>
      <vt:lpstr>Презентация PowerPoint</vt:lpstr>
      <vt:lpstr>Александр Пушкин Уж небо осенью дышало… </vt:lpstr>
      <vt:lpstr>Презентация PowerPoint</vt:lpstr>
      <vt:lpstr>Федор Тютчев Есть в осени первоначальной…</vt:lpstr>
      <vt:lpstr>Презентация PowerPoint</vt:lpstr>
      <vt:lpstr>Иван Бунин Листопад</vt:lpstr>
      <vt:lpstr>Презентация PowerPoint</vt:lpstr>
      <vt:lpstr>Николай Некрасов Славная осень </vt:lpstr>
      <vt:lpstr>Презентация PowerPoint</vt:lpstr>
      <vt:lpstr>Самуил Маршак Цветная осень </vt:lpstr>
      <vt:lpstr>Презентация PowerPoint</vt:lpstr>
      <vt:lpstr>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ё12</cp:lastModifiedBy>
  <cp:revision>14</cp:revision>
  <dcterms:created xsi:type="dcterms:W3CDTF">2014-09-27T02:16:26Z</dcterms:created>
  <dcterms:modified xsi:type="dcterms:W3CDTF">2014-09-27T05:03:39Z</dcterms:modified>
</cp:coreProperties>
</file>