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6" r:id="rId4"/>
    <p:sldId id="265" r:id="rId5"/>
    <p:sldId id="264" r:id="rId6"/>
    <p:sldId id="257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83" d="100"/>
          <a:sy n="83" d="100"/>
        </p:scale>
        <p:origin x="-3192" y="-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286803" y="0"/>
            <a:ext cx="7449249" cy="9144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420932" y="-28681"/>
            <a:ext cx="2759337" cy="836245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486822" y="-28681"/>
            <a:ext cx="2628900" cy="30838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0024" y="3611301"/>
            <a:ext cx="2485016" cy="226954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0024" y="5894774"/>
            <a:ext cx="2482352" cy="168083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4058" y="2022438"/>
            <a:ext cx="1600200" cy="1001308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77640" y="7626622"/>
            <a:ext cx="2123694" cy="486833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6822" y="7626622"/>
            <a:ext cx="482750" cy="4868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373529"/>
            <a:ext cx="1113340" cy="6373792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972" y="1373529"/>
            <a:ext cx="4067778" cy="637379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984" y="3867773"/>
            <a:ext cx="4978101" cy="1816100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984" y="5689601"/>
            <a:ext cx="4978100" cy="202721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81812" y="3084576"/>
            <a:ext cx="2564892" cy="46573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3084575"/>
            <a:ext cx="2564892" cy="46573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9083" y="3088012"/>
            <a:ext cx="2292861" cy="85301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291" y="3966259"/>
            <a:ext cx="2564892" cy="3781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58878" y="3088013"/>
            <a:ext cx="2291788" cy="85301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864" y="3966259"/>
            <a:ext cx="2564892" cy="3781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286803" y="0"/>
            <a:ext cx="7449249" cy="9144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420932" y="-28681"/>
            <a:ext cx="2759337" cy="836245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486822" y="-28680"/>
            <a:ext cx="2628900" cy="831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679179" y="802511"/>
            <a:ext cx="2671693" cy="753126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421" y="1142036"/>
            <a:ext cx="2317830" cy="686764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1086" y="7633114"/>
            <a:ext cx="2620248" cy="486833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4875" y="3543246"/>
            <a:ext cx="2478429" cy="195087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2444" y="5515992"/>
            <a:ext cx="2474088" cy="2023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286803" y="0"/>
            <a:ext cx="7449249" cy="9144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420932" y="-28681"/>
            <a:ext cx="2759337" cy="836245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486822" y="-28680"/>
            <a:ext cx="2628900" cy="831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679179" y="802511"/>
            <a:ext cx="2671693" cy="7531260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818" y="3547872"/>
            <a:ext cx="2475738" cy="195072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3907" y="925060"/>
            <a:ext cx="2519717" cy="7290816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0973" y="5510785"/>
            <a:ext cx="2475430" cy="202608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1086" y="7633114"/>
            <a:ext cx="2620248" cy="486833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28600" y="0"/>
            <a:ext cx="7449249" cy="9144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342900" y="444650"/>
            <a:ext cx="6172200" cy="824752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420932" y="-28681"/>
            <a:ext cx="2759337" cy="932325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486822" y="-28680"/>
            <a:ext cx="2628900" cy="831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2618" y="1370219"/>
            <a:ext cx="5268558" cy="15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19" y="3098203"/>
            <a:ext cx="5082988" cy="4678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98041" y="29932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1086" y="7802881"/>
            <a:ext cx="262661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6822" y="299322"/>
            <a:ext cx="99911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КОНКУРС ЗДОРОВЬЕ\11409_html_m523b62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99" y="0"/>
            <a:ext cx="64644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49" y="1043608"/>
            <a:ext cx="5829300" cy="807905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Муниципальное бюджетное дошкольное образовательное учреждение</a:t>
            </a:r>
            <a:br>
              <a:rPr lang="ru-RU" sz="1600" b="1" dirty="0" smtClean="0">
                <a:solidFill>
                  <a:srgbClr val="00B050"/>
                </a:solidFill>
              </a:rPr>
            </a:br>
            <a:r>
              <a:rPr lang="ru-RU" sz="1600" b="1" dirty="0" smtClean="0">
                <a:solidFill>
                  <a:srgbClr val="00B050"/>
                </a:solidFill>
              </a:rPr>
              <a:t>«Детский сад № 34» общеразвивающего вида</a:t>
            </a:r>
            <a:br>
              <a:rPr lang="ru-RU" sz="1600" b="1" dirty="0" smtClean="0">
                <a:solidFill>
                  <a:srgbClr val="00B050"/>
                </a:solidFill>
              </a:rPr>
            </a:br>
            <a:r>
              <a:rPr lang="ru-RU" sz="1600" b="1" dirty="0" smtClean="0">
                <a:solidFill>
                  <a:srgbClr val="00B050"/>
                </a:solidFill>
              </a:rPr>
              <a:t>г. Славгорода Алтайского края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8720" y="2699792"/>
            <a:ext cx="4800600" cy="3128888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ЗДОРОВЬЕСБЕРЕГАЮЩИЕ ТЕХНОЛОГИИ   </a:t>
            </a:r>
          </a:p>
          <a:p>
            <a:pPr algn="ctr"/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МБДОУ «ДЕТСКИЙ САД № 34» ОБЩЕРАЗВИВАЮЩЕГО 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</a:t>
            </a:r>
          </a:p>
          <a:p>
            <a:pPr algn="ctr"/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</a:t>
            </a:r>
            <a:r>
              <a:rPr lang="ru-RU" sz="20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Рудь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Вера Васильевна</a:t>
            </a:r>
          </a:p>
          <a:p>
            <a:pPr algn="ctr"/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Заведующий </a:t>
            </a:r>
            <a:endParaRPr lang="ru-RU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00" y="4788024"/>
            <a:ext cx="4536504" cy="31683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8860" y="4355976"/>
            <a:ext cx="3024336" cy="57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18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КОНКУРС ЗДОРОВЬЕ\11409_html_m523b62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29" y="0"/>
            <a:ext cx="64644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49" y="1043608"/>
            <a:ext cx="5829300" cy="807905"/>
          </a:xfrm>
        </p:spPr>
        <p:txBody>
          <a:bodyPr>
            <a:noAutofit/>
          </a:bodyPr>
          <a:lstStyle/>
          <a:p>
            <a:pPr algn="ctr"/>
            <a:endParaRPr lang="ru-RU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2776" y="3419872"/>
            <a:ext cx="4932610" cy="48965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                        </a:t>
            </a:r>
            <a:r>
              <a:rPr lang="ru-RU" b="1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Цель программы: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сохранение </a:t>
            </a:r>
            <a:r>
              <a:rPr lang="ru-RU" sz="1600" b="1" dirty="0">
                <a:solidFill>
                  <a:srgbClr val="00B050"/>
                </a:solidFill>
                <a:latin typeface="Times New Roman"/>
                <a:ea typeface="Times New Roman"/>
              </a:rPr>
              <a:t>и укрепление физического и психического здоровья детей,  </a:t>
            </a:r>
            <a:r>
              <a:rPr lang="ru-RU" sz="16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 совершенствование </a:t>
            </a:r>
            <a:r>
              <a:rPr lang="ru-RU" sz="1600" b="1" dirty="0">
                <a:solidFill>
                  <a:srgbClr val="00B050"/>
                </a:solidFill>
                <a:latin typeface="Times New Roman"/>
                <a:ea typeface="Times New Roman"/>
              </a:rPr>
              <a:t>их физического </a:t>
            </a:r>
            <a:r>
              <a:rPr lang="ru-RU" sz="16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развития.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                        </a:t>
            </a:r>
            <a:r>
              <a:rPr lang="ru-RU" b="1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Задачи: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совершенствование  </a:t>
            </a:r>
            <a:r>
              <a:rPr lang="ru-RU" sz="1600" b="1" dirty="0" err="1">
                <a:solidFill>
                  <a:srgbClr val="00B050"/>
                </a:solidFill>
                <a:latin typeface="Times New Roman"/>
                <a:ea typeface="Times New Roman"/>
              </a:rPr>
              <a:t>здоровьесберегающей</a:t>
            </a:r>
            <a:r>
              <a:rPr lang="ru-RU" sz="1600" b="1" dirty="0">
                <a:solidFill>
                  <a:srgbClr val="00B050"/>
                </a:solidFill>
                <a:latin typeface="Times New Roman"/>
                <a:ea typeface="Times New Roman"/>
              </a:rPr>
              <a:t> среды в </a:t>
            </a:r>
            <a:r>
              <a:rPr lang="ru-RU" sz="16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ДОУ;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организация </a:t>
            </a:r>
            <a:r>
              <a:rPr lang="ru-RU" sz="1600" b="1" dirty="0">
                <a:solidFill>
                  <a:srgbClr val="00B050"/>
                </a:solidFill>
                <a:latin typeface="Times New Roman"/>
                <a:ea typeface="Times New Roman"/>
              </a:rPr>
              <a:t>рациональной  двигательной активности </a:t>
            </a:r>
            <a:r>
              <a:rPr lang="ru-RU" sz="16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детей;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воспитание </a:t>
            </a:r>
            <a:r>
              <a:rPr lang="ru-RU" sz="1600" b="1" dirty="0">
                <a:solidFill>
                  <a:srgbClr val="00B050"/>
                </a:solidFill>
                <a:latin typeface="Times New Roman"/>
                <a:ea typeface="Times New Roman"/>
              </a:rPr>
              <a:t>у детей культуры здоровья, вооружение знаниями, умениями и навыками для   формирования привычки к здоровому образу </a:t>
            </a:r>
            <a:r>
              <a:rPr lang="ru-RU" sz="16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жизни;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психическое </a:t>
            </a:r>
            <a:r>
              <a:rPr lang="ru-RU" sz="1600" b="1" dirty="0">
                <a:solidFill>
                  <a:srgbClr val="00B050"/>
                </a:solidFill>
                <a:latin typeface="Times New Roman"/>
                <a:ea typeface="Times New Roman"/>
              </a:rPr>
              <a:t>развитие детей и профилактика их эмоционального </a:t>
            </a:r>
            <a:r>
              <a:rPr lang="ru-RU" sz="16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благополучия;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совершенствование </a:t>
            </a:r>
            <a:r>
              <a:rPr lang="ru-RU" sz="1600" b="1" dirty="0">
                <a:solidFill>
                  <a:srgbClr val="00B050"/>
                </a:solidFill>
                <a:latin typeface="Times New Roman"/>
                <a:ea typeface="Times New Roman"/>
              </a:rPr>
              <a:t>системы </a:t>
            </a:r>
            <a:r>
              <a:rPr lang="ru-RU" sz="16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профилактической оздоровительной  </a:t>
            </a:r>
            <a:r>
              <a:rPr lang="ru-RU" sz="1600" b="1" dirty="0">
                <a:solidFill>
                  <a:srgbClr val="00B050"/>
                </a:solidFill>
                <a:latin typeface="Times New Roman"/>
                <a:ea typeface="Times New Roman"/>
              </a:rPr>
              <a:t>работы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85" y="-180528"/>
            <a:ext cx="6328545" cy="864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83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КОНКУРС ЗДОРОВЬЕ\11409_html_m523b62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99" y="0"/>
            <a:ext cx="64644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6712" y="827584"/>
            <a:ext cx="53285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Для создания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здоровьесберегающей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среды в 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детском саду имеются следующие условия: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медицинский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кабинет, который полностью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оснащен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медицинским оборудованием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опытные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медицинские специалисты: врач-педиатр, медицинская сестра (по договору с детской поликлиникой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музыкальный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зал,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 оборудованный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необходимым инвентарём: мягкими модулями (тоннелями, полосой препятствия, горками), сухим бассейном, гимнастическими скамьями, спортивными матами; ребристыми досками, мячами, обручами, канатами и другим необходимым оборудованием. Количество и качество спортивного инвентаря и оборудования помогает обеспечивать высокую моторную плотность физкультурных занятий; </a:t>
            </a:r>
            <a:endParaRPr lang="ru-RU" sz="13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библиотека методической литературы для организации эффективной двигательной активности детей,  развития основных видов движений; </a:t>
            </a:r>
            <a:endParaRPr lang="ru-RU" sz="13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в каждой возрастной группе имеются спортивные уголки, где дети занимаются как самостоятельно, так и под наблюдением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педагогов, оборудование  для закаливания.</a:t>
            </a:r>
            <a:endParaRPr lang="ru-RU" sz="13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В ДОУ работают специалисты узкой направленности: педагог-психолог, учителя-логопеды,  инструктор по физическому воспитанию.  Кабинеты специалистов оснащены необходимым оборудованием для групповой и индивидуальной коррекционной работы с детьми.</a:t>
            </a:r>
          </a:p>
        </p:txBody>
      </p:sp>
      <p:pic>
        <p:nvPicPr>
          <p:cNvPr id="8194" name="Picture 2" descr="C:\Users\User\Desktop\КОНКУРС ЗДОРОВЬЕ\201410311214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56" y="6732239"/>
            <a:ext cx="2952328" cy="1799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20000"/>
                <a:lumOff val="8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91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КОНКУРС ЗДОРОВЬЕ\11409_html_m523b62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6" y="0"/>
            <a:ext cx="64644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40767" y="755576"/>
            <a:ext cx="4464495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Критерий </a:t>
            </a:r>
            <a:r>
              <a:rPr lang="ru-RU" b="1" dirty="0" err="1">
                <a:solidFill>
                  <a:srgbClr val="00B050"/>
                </a:solidFill>
              </a:rPr>
              <a:t>здоровьесбережения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в МБДОУ «Детский сад № 34» оценивается </a:t>
            </a:r>
            <a:r>
              <a:rPr lang="ru-RU" b="1" dirty="0">
                <a:solidFill>
                  <a:srgbClr val="00B050"/>
                </a:solidFill>
              </a:rPr>
              <a:t>по ряду </a:t>
            </a:r>
            <a:r>
              <a:rPr lang="ru-RU" b="1" dirty="0" smtClean="0">
                <a:solidFill>
                  <a:srgbClr val="00B050"/>
                </a:solidFill>
              </a:rPr>
              <a:t>показателей:</a:t>
            </a: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рациональная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организация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воспитательно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– образовательного 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процесса;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рациональная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организация режима дня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дошкольников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;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состояние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здоровья и текущая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заболеваемость;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двигательная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активность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воспитанников в течение дня;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отсутствие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травматизма;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не посещаемость  ДОУ и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инфекционные заболевания;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физическое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развитие и физическая подготовленность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воспитанников;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отношение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детей к своему здоровью, здоровому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образу 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жизни.</a:t>
            </a:r>
          </a:p>
        </p:txBody>
      </p:sp>
      <p:pic>
        <p:nvPicPr>
          <p:cNvPr id="9218" name="Picture 2" descr="E:\Фото13323545\DSC005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832" y="6172444"/>
            <a:ext cx="3394107" cy="2259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</p:spTree>
    <p:extLst>
      <p:ext uri="{BB962C8B-B14F-4D97-AF65-F5344CB8AC3E}">
        <p14:creationId xmlns:p14="http://schemas.microsoft.com/office/powerpoint/2010/main" val="41491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КОНКУРС ЗДОРОВЬЕ\11409_html_m523b62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" y="0"/>
            <a:ext cx="64644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6872" y="510940"/>
            <a:ext cx="370841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dirty="0" smtClean="0"/>
              <a:t> </a:t>
            </a:r>
          </a:p>
          <a:p>
            <a:pPr lvl="1"/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</a:rPr>
              <a:t> Точечный </a:t>
            </a:r>
            <a:r>
              <a:rPr lang="ru-RU" sz="1600" b="1" dirty="0">
                <a:solidFill>
                  <a:srgbClr val="00B050"/>
                </a:solidFill>
              </a:rPr>
              <a:t>массаж </a:t>
            </a:r>
          </a:p>
        </p:txBody>
      </p:sp>
      <p:pic>
        <p:nvPicPr>
          <p:cNvPr id="10242" name="Picture 2" descr="E:\Фото13323545\SAM_0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17"/>
          <a:stretch/>
        </p:blipFill>
        <p:spPr bwMode="auto">
          <a:xfrm>
            <a:off x="1196752" y="1563362"/>
            <a:ext cx="4057657" cy="27127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872714" y="3614410"/>
            <a:ext cx="51125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1600" b="1" dirty="0" smtClean="0">
                <a:solidFill>
                  <a:srgbClr val="00B050"/>
                </a:solidFill>
              </a:rPr>
              <a:t>Комплексы </a:t>
            </a:r>
            <a:r>
              <a:rPr lang="ru-RU" sz="1600" b="1" dirty="0">
                <a:solidFill>
                  <a:srgbClr val="00B050"/>
                </a:solidFill>
              </a:rPr>
              <a:t>по </a:t>
            </a:r>
            <a:r>
              <a:rPr lang="ru-RU" sz="1600" b="1" dirty="0" smtClean="0">
                <a:solidFill>
                  <a:srgbClr val="00B050"/>
                </a:solidFill>
              </a:rPr>
              <a:t>профилактике плоскостопия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10243" name="Picture 3" descr="E:\Фото13323545\SAM_04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0421" b="19426"/>
          <a:stretch/>
        </p:blipFill>
        <p:spPr bwMode="auto">
          <a:xfrm>
            <a:off x="1412776" y="5148064"/>
            <a:ext cx="2125023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284" y="5989081"/>
            <a:ext cx="2896867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1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ОНКУРС ЗДОРОВЬЕ\11409_html_m523b62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0"/>
            <a:ext cx="64644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Фото13323545\SAM_04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9" t="24054" r="18919" b="28618"/>
          <a:stretch/>
        </p:blipFill>
        <p:spPr bwMode="auto">
          <a:xfrm>
            <a:off x="1056438" y="1979712"/>
            <a:ext cx="2824804" cy="1780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E:\Фото13323545\SAM_04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7" b="9938"/>
          <a:stretch/>
        </p:blipFill>
        <p:spPr bwMode="auto">
          <a:xfrm>
            <a:off x="4293096" y="3433923"/>
            <a:ext cx="1833095" cy="269089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Фото13323545\Йога\Ega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8"/>
          <a:stretch/>
        </p:blipFill>
        <p:spPr bwMode="auto">
          <a:xfrm>
            <a:off x="1484783" y="6300192"/>
            <a:ext cx="3503894" cy="2083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2492896" y="755576"/>
            <a:ext cx="37285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доровьесберегающие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технологии в МБДОУ «Детский сад № 34»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14074" y="3991868"/>
            <a:ext cx="3240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B050"/>
                </a:solidFill>
              </a:rPr>
              <a:t>музыкотерапия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B050"/>
                </a:solidFill>
              </a:rPr>
              <a:t>динамические часы;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rgbClr val="00B050"/>
                </a:solidFill>
              </a:rPr>
              <a:t>з</a:t>
            </a:r>
            <a:r>
              <a:rPr lang="ru-RU" sz="1400" b="1" dirty="0" smtClean="0">
                <a:solidFill>
                  <a:srgbClr val="00B050"/>
                </a:solidFill>
              </a:rPr>
              <a:t>акаливающие процедуры;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B050"/>
                </a:solidFill>
              </a:rPr>
              <a:t>занятия детской йогой;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B050"/>
                </a:solidFill>
              </a:rPr>
              <a:t>комплексы «бодрящей» гимнастики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B050"/>
                </a:solidFill>
              </a:rPr>
              <a:t>дыхательная </a:t>
            </a:r>
            <a:r>
              <a:rPr lang="ru-RU" sz="1400" b="1" dirty="0">
                <a:solidFill>
                  <a:srgbClr val="00B050"/>
                </a:solidFill>
              </a:rPr>
              <a:t>гимнастика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B050"/>
                </a:solidFill>
              </a:rPr>
              <a:t>сон </a:t>
            </a:r>
            <a:r>
              <a:rPr lang="ru-RU" sz="1400" b="1" dirty="0">
                <a:solidFill>
                  <a:srgbClr val="00B050"/>
                </a:solidFill>
              </a:rPr>
              <a:t>без </a:t>
            </a:r>
            <a:r>
              <a:rPr lang="ru-RU" sz="1400" b="1" dirty="0" smtClean="0">
                <a:solidFill>
                  <a:srgbClr val="00B050"/>
                </a:solidFill>
              </a:rPr>
              <a:t>маек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B050"/>
                </a:solidFill>
              </a:rPr>
              <a:t>обширное умывание </a:t>
            </a:r>
            <a:endParaRPr lang="ru-RU" sz="1400" b="1" dirty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277</TotalTime>
  <Words>365</Words>
  <Application>Microsoft Office PowerPoint</Application>
  <PresentationFormat>Экран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Остин</vt:lpstr>
      <vt:lpstr>Муниципальное бюджетное дошкольное образовательное учреждение «Детский сад № 34» общеразвивающего вида г. Славгорода Алтайского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 34» общеразвивающего вида г. Славгорода Алтайского края</dc:title>
  <dc:creator>User</dc:creator>
  <cp:lastModifiedBy>user</cp:lastModifiedBy>
  <cp:revision>39</cp:revision>
  <dcterms:created xsi:type="dcterms:W3CDTF">2014-11-12T03:42:23Z</dcterms:created>
  <dcterms:modified xsi:type="dcterms:W3CDTF">2015-09-14T12:27:25Z</dcterms:modified>
</cp:coreProperties>
</file>