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6552728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</a:t>
            </a:r>
          </a:p>
          <a:p>
            <a:pPr algn="r"/>
            <a:r>
              <a:rPr lang="ru-RU" sz="1400" dirty="0" smtClean="0"/>
              <a:t>Выполнила </a:t>
            </a:r>
          </a:p>
          <a:p>
            <a:pPr algn="r"/>
            <a:r>
              <a:rPr lang="ru-RU" sz="1400" dirty="0" smtClean="0"/>
              <a:t>Воспитатель 1 категории</a:t>
            </a:r>
          </a:p>
          <a:p>
            <a:pPr algn="r"/>
            <a:r>
              <a:rPr lang="ru-RU" sz="1400" dirty="0" smtClean="0"/>
              <a:t>Чункина С.В.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Дзержинск -  2015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75351" cy="1793167"/>
          </a:xfrm>
        </p:spPr>
        <p:txBody>
          <a:bodyPr/>
          <a:lstStyle/>
          <a:p>
            <a:pPr algn="ctr"/>
            <a:r>
              <a:rPr lang="ru-RU" dirty="0" smtClean="0"/>
              <a:t>Городской транспорт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9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0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аршрутное такси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8577" y="731838"/>
            <a:ext cx="584964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5508" y="731838"/>
            <a:ext cx="4515784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1650" y="1078706"/>
            <a:ext cx="5143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80775" y="731838"/>
            <a:ext cx="4925249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скутер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отоцикл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4088" y="731838"/>
            <a:ext cx="4258623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</TotalTime>
  <Words>22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Городской транспорт</vt:lpstr>
      <vt:lpstr>трамвай</vt:lpstr>
      <vt:lpstr>троллейбус</vt:lpstr>
      <vt:lpstr>маршрутное такси</vt:lpstr>
      <vt:lpstr>автобус</vt:lpstr>
      <vt:lpstr>такси</vt:lpstr>
      <vt:lpstr>велосипед</vt:lpstr>
      <vt:lpstr>скутер</vt:lpstr>
      <vt:lpstr>мотоцикл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Чункины</dc:creator>
  <cp:lastModifiedBy>Чункины</cp:lastModifiedBy>
  <cp:revision>5</cp:revision>
  <dcterms:created xsi:type="dcterms:W3CDTF">2015-09-20T04:38:42Z</dcterms:created>
  <dcterms:modified xsi:type="dcterms:W3CDTF">2015-09-20T06:53:28Z</dcterms:modified>
</cp:coreProperties>
</file>