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E87CC5-32D7-46EE-B07A-8174D39A8B73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CB552A-4E29-48FB-A48A-D83768F1B2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9931"/>
            <a:ext cx="7772400" cy="8640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ЗЕМЛЯ – наш общий дом.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6400800" cy="89713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ПОДГОТОВИЛА: Корнева Л.В.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3" name="Picture 3" descr="C:\Users\Katerina\Desktop\экология\e293657cd8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967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Выхлопные газы автомобилей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Katerina\Desktop\экология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146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поведения на природе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3" y="1556793"/>
            <a:ext cx="4186808" cy="365020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Не ломать ветки деревьев.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Не топтать цветы.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Не кричать, не включать громкую музыку.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Не разорять птичьи гнезда.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Не ловить насекомых.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Не разжигать костры.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Содержать реки, озера, пруды в чистоте и порядке, не засорять природные водоемы.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>
          <a:xfrm>
            <a:off x="179512" y="404664"/>
            <a:ext cx="4536504" cy="5112568"/>
          </a:xfrm>
        </p:spPr>
      </p:pic>
    </p:spTree>
    <p:extLst>
      <p:ext uri="{BB962C8B-B14F-4D97-AF65-F5344CB8AC3E}">
        <p14:creationId xmlns:p14="http://schemas.microsoft.com/office/powerpoint/2010/main" val="42306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230425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Земля –наш общий дом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Katerina\Desktop\экология\them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2" y="1556792"/>
            <a:ext cx="87129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aterina\Desktop\экология\34739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КОМУ В ПРИРОДЕ НУЖНА ВОДА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7979" y="2773012"/>
            <a:ext cx="1944216" cy="1634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4125782"/>
            <a:ext cx="2016224" cy="1634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4114306"/>
            <a:ext cx="2338122" cy="1634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1599" y="2780928"/>
            <a:ext cx="2050881" cy="1634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5369">
            <a:off x="1361057" y="1565114"/>
            <a:ext cx="484632" cy="11942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314287" y="1944379"/>
            <a:ext cx="466123" cy="194421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64088" y="2169983"/>
            <a:ext cx="556640" cy="175469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777014">
            <a:off x="7166395" y="1654026"/>
            <a:ext cx="545909" cy="106951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terina\Desktop\экология\3D-graphics_Family_006858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4" y="2872414"/>
            <a:ext cx="1719786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erina\Desktop\экология\free_psd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98" y="4252016"/>
            <a:ext cx="1761769" cy="1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terina\Desktop\экология\perspektivnoe-planirovanie-po-applikacii-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41" y="4192044"/>
            <a:ext cx="2016224" cy="14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terina\Desktop\экология\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916487"/>
            <a:ext cx="1800200" cy="13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 ЧЕЛОВЕК ИСПОЛЬЗУЕТ ВОДУ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4293096"/>
            <a:ext cx="187220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4293096"/>
            <a:ext cx="187220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3573016"/>
            <a:ext cx="203213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573016"/>
            <a:ext cx="1994520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222488" y="2132856"/>
            <a:ext cx="4846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49564" y="2132856"/>
            <a:ext cx="484632" cy="164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436096" y="2132856"/>
            <a:ext cx="484632" cy="164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460274" y="2132856"/>
            <a:ext cx="4846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Katerina\Desktop\экология\caad5ea39cbb0fcd093cf3d473af2b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26310"/>
            <a:ext cx="1728192" cy="19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erina\Desktop\экология\Imunitet_reben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316542"/>
            <a:ext cx="1512168" cy="18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terina\Desktop\экология\devochka-polivaet-klumbu-s-tulpanami-0004302839-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03" y="3626310"/>
            <a:ext cx="1796033" cy="21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terina\Desktop\экология\106305246_image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7" y="4469668"/>
            <a:ext cx="1764197" cy="15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 ВОДЫ К НАШЕМУ СТОЛУ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6146" y="1556792"/>
            <a:ext cx="2160238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5271" y="3284984"/>
            <a:ext cx="2160239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0496" y="4653136"/>
            <a:ext cx="208823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3227955"/>
            <a:ext cx="2016224" cy="1224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0053" y="4653136"/>
            <a:ext cx="208823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1511111"/>
            <a:ext cx="2088232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Katerina\Desktop\экология\0008-0710-1720-4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5" y="1556792"/>
            <a:ext cx="29163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1190074" y="2615759"/>
            <a:ext cx="484632" cy="669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58728" y="52749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5400000">
            <a:off x="1179540" y="4568556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>
            <a:off x="7128285" y="4462887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7173865" y="2569526"/>
            <a:ext cx="484632" cy="669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Katerina\Desktop\экология\3318552_111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872208" cy="10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aterina\Desktop\экология\89192415_cs_1268319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8" y="3358261"/>
            <a:ext cx="2016224" cy="10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aterina\Desktop\экология\9522656_5018c8b50b1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23" y="4771661"/>
            <a:ext cx="1926178" cy="149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aterina\Desktop\экология\remont-krano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92" y="4771661"/>
            <a:ext cx="1801553" cy="149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aterina\Desktop\экология\000000171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90863"/>
            <a:ext cx="1737768" cy="10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aterina\Desktop\экология\370543_52df2333f2d762.258057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70" y="1572266"/>
            <a:ext cx="1809777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РЕКА ГЛАЗАМИ ПОДВОДНЫХ ЖИТЕЛЕЙ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aterina\Desktop\экология\Seabed-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6735"/>
            <a:ext cx="87129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SOS!!!</a:t>
            </a:r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Katerina\Desktop\экология\sos_of_nature_130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Заводские трубы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Katerina\Desktop\экология\13623793435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4" y="1557352"/>
            <a:ext cx="4508472" cy="23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terina\Desktop\экология\dymyaschie-zavodskie-truby-0002310046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4" y="3882412"/>
            <a:ext cx="4508472" cy="27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aterina\Desktop\экология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6" y="1586973"/>
            <a:ext cx="4248472" cy="48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3101</TotalTime>
  <Words>98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ЗЕМЛЯ – наш общий дом.</vt:lpstr>
      <vt:lpstr>Земля –наш общий дом.</vt:lpstr>
      <vt:lpstr>Презентация PowerPoint</vt:lpstr>
      <vt:lpstr>КОМУ В ПРИРОДЕ НУЖНА ВОДА</vt:lpstr>
      <vt:lpstr>КАК ЧЕЛОВЕК ИСПОЛЬЗУЕТ ВОДУ</vt:lpstr>
      <vt:lpstr>ПУТЬ ВОДЫ К НАШЕМУ СТОЛУ</vt:lpstr>
      <vt:lpstr>РЕКА ГЛАЗАМИ ПОДВОДНЫХ ЖИТЕЛЕЙ</vt:lpstr>
      <vt:lpstr>SOS!!!</vt:lpstr>
      <vt:lpstr>Заводские трубы</vt:lpstr>
      <vt:lpstr>Выхлопные газы автомобилей</vt:lpstr>
      <vt:lpstr>Правила поведения на природе!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ПРИРОДА</dc:title>
  <dc:creator>Katerina</dc:creator>
  <cp:lastModifiedBy>Katerina</cp:lastModifiedBy>
  <cp:revision>18</cp:revision>
  <dcterms:created xsi:type="dcterms:W3CDTF">2015-01-20T10:12:46Z</dcterms:created>
  <dcterms:modified xsi:type="dcterms:W3CDTF">2015-01-23T07:00:39Z</dcterms:modified>
</cp:coreProperties>
</file>