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75" r:id="rId3"/>
    <p:sldId id="277" r:id="rId4"/>
    <p:sldId id="259" r:id="rId5"/>
    <p:sldId id="278" r:id="rId6"/>
    <p:sldId id="279" r:id="rId7"/>
    <p:sldId id="306" r:id="rId8"/>
    <p:sldId id="270" r:id="rId9"/>
    <p:sldId id="261" r:id="rId10"/>
    <p:sldId id="281" r:id="rId11"/>
    <p:sldId id="282" r:id="rId12"/>
    <p:sldId id="284" r:id="rId13"/>
    <p:sldId id="285" r:id="rId14"/>
    <p:sldId id="286" r:id="rId15"/>
    <p:sldId id="287" r:id="rId16"/>
    <p:sldId id="292" r:id="rId17"/>
    <p:sldId id="271" r:id="rId18"/>
    <p:sldId id="263" r:id="rId19"/>
    <p:sldId id="289" r:id="rId20"/>
    <p:sldId id="291" r:id="rId21"/>
    <p:sldId id="290" r:id="rId22"/>
    <p:sldId id="260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30425"/>
            <a:ext cx="8858312" cy="12271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H:\графика\asadal\scool\scool\23\14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81F22"/>
              </a:clrFrom>
              <a:clrTo>
                <a:srgbClr val="E81F2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800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600200"/>
            <a:ext cx="8572500" cy="4525963"/>
          </a:xfrm>
          <a:prstGeom prst="rect">
            <a:avLst/>
          </a:prstGeom>
          <a:solidFill>
            <a:schemeClr val="bg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3188" y="6356350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246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D0D0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0D0D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27.xml"/><Relationship Id="rId9" Type="http://schemas.openxmlformats.org/officeDocument/2006/relationships/slide" Target="slide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jpeg"/><Relationship Id="rId2" Type="http://schemas.openxmlformats.org/officeDocument/2006/relationships/audio" Target="file:///C:\Users\&#1087;&#1082;\Desktop\&#1076;&#1080;&#1089;&#1082;&#1080;%20&#1087;&#1086;%20&#1075;&#1088;&#1091;&#1087;&#1087;&#1072;&#1084;\&#1084;&#1083;&#1072;&#1076;&#1096;&#1072;&#1103;%20&#8470;1\13%2013%20&#1044;&#1086;&#1088;&#1086;&#1078;&#1082;&#1072;%2013.wma" TargetMode="External"/><Relationship Id="rId1" Type="http://schemas.openxmlformats.org/officeDocument/2006/relationships/audio" Target="file:///C:\Users\&#1087;&#1082;\Desktop\&#1076;&#1080;&#1089;&#1082;&#1080;%20&#1087;&#1086;%20&#1075;&#1088;&#1091;&#1087;&#1087;&#1072;&#1084;\&#1089;&#1090;&#1072;&#1088;&#1096;&#1080;&#1077;\&#1089;&#1090;&#1072;&#1088;&#1096;%20&#8470;2\21%2021%2021%20&#1044;&#1086;&#1088;&#1086;&#1078;&#1082;&#1072;%2021.wma" TargetMode="External"/><Relationship Id="rId6" Type="http://schemas.openxmlformats.org/officeDocument/2006/relationships/slide" Target="slide34.xml"/><Relationship Id="rId5" Type="http://schemas.openxmlformats.org/officeDocument/2006/relationships/image" Target="../media/image26.jpeg"/><Relationship Id="rId4" Type="http://schemas.openxmlformats.org/officeDocument/2006/relationships/slide" Target="slide1.xm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7;&#1082;\Desktop\&#1080;&#1085;&#1090;&#1077;&#1088;%20&#1080;&#1075;&#1088;&#1072;%20&#1085;&#1072;&#1088;%20&#1084;&#1086;&#1090;&#1080;&#1074;&#1099;\&#1090;&#1072;&#1085;&#1077;&#1094;.wma" TargetMode="External"/><Relationship Id="rId6" Type="http://schemas.openxmlformats.org/officeDocument/2006/relationships/slide" Target="slide2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7;&#1082;\Desktop\&#1080;&#1085;&#1090;&#1077;&#1088;%20&#1080;&#1075;&#1088;&#1072;%20&#1085;&#1072;&#1088;%20&#1084;&#1086;&#1090;&#1080;&#1074;&#1099;\&#1088;&#1091;&#1089;%20&#1093;&#1086;&#1088;&#1086;&#1074;&#1086;&#1076;.wma" TargetMode="External"/><Relationship Id="rId6" Type="http://schemas.openxmlformats.org/officeDocument/2006/relationships/slide" Target="slide2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76;&#1083;&#1103;%20&#1052;&#1054;\&#1080;&#1079;&#1073;&#1091;&#1096;&#1082;&#1072;%20&#1073;&#1103;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алалай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616" y="2420888"/>
            <a:ext cx="2736304" cy="4249042"/>
          </a:xfrm>
          <a:prstGeom prst="rect">
            <a:avLst/>
          </a:prstGeom>
        </p:spPr>
      </p:pic>
      <p:pic>
        <p:nvPicPr>
          <p:cNvPr id="4" name="Рисунок 3" descr="гитар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7799371">
            <a:off x="4572000" y="1857777"/>
            <a:ext cx="3168352" cy="5000223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4-004-Domra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49525">
            <a:off x="1883471" y="1126752"/>
            <a:ext cx="2657456" cy="547260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Рисунок 3" descr="скрипка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106138">
            <a:off x="4674052" y="1111224"/>
            <a:ext cx="2272905" cy="561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аксофон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29139">
            <a:off x="4932040" y="1772816"/>
            <a:ext cx="2232248" cy="4680520"/>
          </a:xfrm>
          <a:prstGeom prst="rect">
            <a:avLst/>
          </a:prstGeom>
        </p:spPr>
      </p:pic>
      <p:pic>
        <p:nvPicPr>
          <p:cNvPr id="4" name="Рисунок 3" descr="rogok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79398">
            <a:off x="1032060" y="3031661"/>
            <a:ext cx="4077665" cy="1927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руб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09" y="3000373"/>
            <a:ext cx="4708947" cy="3085425"/>
          </a:xfrm>
          <a:prstGeom prst="rect">
            <a:avLst/>
          </a:prstGeom>
        </p:spPr>
      </p:pic>
      <p:pic>
        <p:nvPicPr>
          <p:cNvPr id="5" name="Рисунок 4" descr="дудки-самогудки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780928"/>
            <a:ext cx="3528392" cy="3613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яль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564904"/>
            <a:ext cx="3419872" cy="3730770"/>
          </a:xfrm>
          <a:prstGeom prst="rect">
            <a:avLst/>
          </a:prstGeom>
        </p:spPr>
      </p:pic>
      <p:pic>
        <p:nvPicPr>
          <p:cNvPr id="2" name="Рисунок 1" descr="гармонь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4444">
            <a:off x="851891" y="2618955"/>
            <a:ext cx="4729137" cy="3837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итавры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260648"/>
            <a:ext cx="3810000" cy="3810000"/>
          </a:xfrm>
          <a:prstGeom prst="rect">
            <a:avLst/>
          </a:prstGeom>
        </p:spPr>
      </p:pic>
      <p:pic>
        <p:nvPicPr>
          <p:cNvPr id="2" name="Рисунок 1" descr="бубен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32856"/>
            <a:ext cx="2933700" cy="3517900"/>
          </a:xfrm>
          <a:prstGeom prst="rect">
            <a:avLst/>
          </a:prstGeom>
        </p:spPr>
      </p:pic>
      <p:pic>
        <p:nvPicPr>
          <p:cNvPr id="4" name="Рисунок 3" descr="ложки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9" y="3905608"/>
            <a:ext cx="2674268" cy="2952392"/>
          </a:xfrm>
          <a:prstGeom prst="rect">
            <a:avLst/>
          </a:prstGeom>
        </p:spPr>
      </p:pic>
      <p:pic>
        <p:nvPicPr>
          <p:cNvPr id="5" name="Рисунок 4" descr="маракас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33714">
            <a:off x="6074871" y="1208740"/>
            <a:ext cx="2935492" cy="1872208"/>
          </a:xfrm>
          <a:prstGeom prst="rect">
            <a:avLst/>
          </a:prstGeom>
        </p:spPr>
      </p:pic>
      <p:pic>
        <p:nvPicPr>
          <p:cNvPr id="6" name="Рисунок 5" descr="трещотка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685" y="3933056"/>
            <a:ext cx="2957315" cy="1963656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rId9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оморох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010" y="0"/>
            <a:ext cx="813798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опинка в зим л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Клубок-ниток-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2120" y="6253448"/>
            <a:ext cx="971600" cy="604551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7567E-6 C 0.00104 -0.05874 0.00156 -0.11748 0.00295 -0.17622 C 0.00313 -0.18085 0.00382 -0.20074 0.0092 -0.2049 C 0.0217 -0.21438 0.04618 -0.21901 0.0599 -0.22132 C 0.07448 -0.22086 0.14219 -0.21276 0.16615 -0.2234 C 0.16771 -0.22479 0.16945 -0.22571 0.17066 -0.22756 C 0.17309 -0.23126 0.17691 -0.23982 0.17691 -0.23982 C 0.17743 -0.2419 0.1783 -0.24606 0.1783 -0.24606 " pathEditMode="relative" ptsTypes="fffffff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рм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862" y="0"/>
            <a:ext cx="5156276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еменовская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404664"/>
            <a:ext cx="3168351" cy="6115655"/>
          </a:xfrm>
          <a:prstGeom prst="rect">
            <a:avLst/>
          </a:prstGeom>
        </p:spPr>
      </p:pic>
      <p:pic>
        <p:nvPicPr>
          <p:cNvPr id="4" name="Рисунок 3" descr="куколка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969B95"/>
              </a:clrFrom>
              <a:clrTo>
                <a:srgbClr val="969B9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548680"/>
            <a:ext cx="2592288" cy="5760640"/>
          </a:xfrm>
          <a:prstGeom prst="rect">
            <a:avLst/>
          </a:prstGeom>
        </p:spPr>
      </p:pic>
      <p:pic>
        <p:nvPicPr>
          <p:cNvPr id="10" name="21 21 21 Дорожка 2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275856" y="1844824"/>
            <a:ext cx="304800" cy="304800"/>
          </a:xfrm>
          <a:prstGeom prst="rect">
            <a:avLst/>
          </a:prstGeom>
        </p:spPr>
      </p:pic>
      <p:pic>
        <p:nvPicPr>
          <p:cNvPr id="7" name="13 13 Дорожка 1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5436096" y="22048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3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зочн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7000" cy="77152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рм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862" y="0"/>
            <a:ext cx="5156276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опинка в зим л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Клубок-ниток-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2120" y="6253448"/>
            <a:ext cx="971600" cy="604551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7567E-6 C 0.00104 -0.05874 0.00156 -0.11748 0.00295 -0.17622 C 0.00313 -0.18085 0.00382 -0.20074 0.0092 -0.2049 C 0.0217 -0.21438 0.04618 -0.21901 0.0599 -0.22132 C 0.07448 -0.22086 0.14219 -0.21276 0.16615 -0.2234 C 0.16771 -0.22479 0.16945 -0.22571 0.17066 -0.22756 C 0.17309 -0.23126 0.17691 -0.23982 0.17691 -0.23982 C 0.17743 -0.2419 0.1783 -0.24606 0.1783 -0.24606 " pathEditMode="relative" ptsTypes="fffffff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т уче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992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ус танец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514599"/>
            <a:ext cx="4500704" cy="4232637"/>
          </a:xfrm>
          <a:prstGeom prst="rect">
            <a:avLst/>
          </a:prstGeom>
        </p:spPr>
      </p:pic>
      <p:pic>
        <p:nvPicPr>
          <p:cNvPr id="3" name="Рисунок 2" descr="вальс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76672"/>
            <a:ext cx="3786195" cy="2524129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rId6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танец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оровод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749030"/>
            <a:ext cx="5715000" cy="3108970"/>
          </a:xfrm>
          <a:prstGeom prst="rect">
            <a:avLst/>
          </a:prstGeom>
        </p:spPr>
      </p:pic>
      <p:pic>
        <p:nvPicPr>
          <p:cNvPr id="3" name="Рисунок 2" descr="р танчик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91472" y="0"/>
            <a:ext cx="4752528" cy="3384376"/>
          </a:xfrm>
          <a:prstGeom prst="rect">
            <a:avLst/>
          </a:prstGeom>
        </p:spPr>
      </p:pic>
      <p:sp>
        <p:nvSpPr>
          <p:cNvPr id="4" name="Управляющая кнопка: далее 3">
            <a:hlinkClick r:id="rId6" action="ppaction://hlinksldjump" highlightClick="1"/>
          </p:cNvPr>
          <p:cNvSpPr/>
          <p:nvPr/>
        </p:nvSpPr>
        <p:spPr>
          <a:xfrm>
            <a:off x="8172400" y="6237312"/>
            <a:ext cx="97160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ус хорово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т уче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0992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опинка в зим л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Клубок-ниток-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2120" y="6253448"/>
            <a:ext cx="971600" cy="604551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7567E-6 C 0.00104 -0.05874 0.00156 -0.11748 0.00295 -0.17622 C 0.00313 -0.18085 0.00382 -0.20074 0.0092 -0.2049 C 0.0217 -0.21438 0.04618 -0.21901 0.0599 -0.22132 C 0.07448 -0.22086 0.14219 -0.21276 0.16615 -0.2234 C 0.16771 -0.22479 0.16945 -0.22571 0.17066 -0.22756 C 0.17309 -0.23126 0.17691 -0.23982 0.17691 -0.23982 C 0.17743 -0.2419 0.1783 -0.24606 0.1783 -0.24606 " pathEditMode="relative" ptsTypes="fffffff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 кащея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щ б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2600" y="0"/>
            <a:ext cx="60588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сил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88640"/>
            <a:ext cx="2861071" cy="64293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236 0.13135 C -0.48524 0.11701 -0.48264 0.10244 -0.47847 0.08626 C -0.47674 0.07932 -0.47483 0.07099 -0.47083 0.06567 C -0.46233 0.05434 -0.45139 0.04602 -0.4401 0.04116 C -0.42917 0.02659 -0.41632 0.03607 -0.40312 0.04116 C -0.39184 0.04995 -0.39184 0.04787 -0.3816 0.06151 C -0.38003 0.06359 -0.37691 0.06775 -0.37691 0.06775 C -0.37483 0.07608 -0.36458 0.08811 -0.36458 0.08811 C -0.36406 0.09088 -0.36424 0.09412 -0.36302 0.09643 C -0.36163 0.09921 -0.35885 0.10036 -0.35694 0.10244 C -0.3493 0.111 -0.34184 0.11586 -0.33385 0.12303 C -0.31545 0.12233 -0.29687 0.1221 -0.27847 0.12095 C -0.26441 0.12002 -0.2559 0.10799 -0.24305 0.10453 C -0.23246 0.09759 -0.21892 0.08533 -0.21233 0.07192 C -0.20781 0.06267 -0.20295 0.05411 -0.19844 0.04509 C -0.19618 0.04046 -0.19496 0.03515 -0.19236 0.03075 C -0.1908 0.02821 -0.17969 0.0141 -0.17691 0.0104 C -0.17483 0.00762 -0.17344 0.00369 -0.17083 0.00207 C -0.16285 -0.00301 -0.16649 -5.41166E-6 -0.16007 -0.00602 C -0.12413 -5.41166E-6 -0.08837 0.00601 -0.05226 0.0104 C -0.04305 0.01456 -0.0099 0.01318 3.05556E-6 -5.41166E-6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убок-ниток-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C1C9E0"/>
              </a:clrFrom>
              <a:clrTo>
                <a:srgbClr val="C1C9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2996952"/>
            <a:ext cx="3890712" cy="2420887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7567E-6 C 0.00104 -0.05874 0.00156 -0.11748 0.00295 -0.17622 C 0.00313 -0.18085 0.00382 -0.20074 0.0092 -0.2049 C 0.0217 -0.21438 0.04618 -0.21901 0.0599 -0.22132 C 0.07448 -0.22086 0.14219 -0.21276 0.16615 -0.2234 C 0.16771 -0.22479 0.16945 -0.22571 0.17066 -0.22756 C 0.17309 -0.23126 0.17691 -0.23982 0.17691 -0.23982 C 0.17743 -0.2419 0.1783 -0.24606 0.1783 -0.24606 " pathEditMode="relative" ptsTypes="fffffff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щ б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2600" y="0"/>
            <a:ext cx="60588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сия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щ б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2600" y="0"/>
            <a:ext cx="60588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 хоров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ля васи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Василл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561338"/>
            <a:ext cx="2357015" cy="52966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236 0.13135 C -0.48524 0.11701 -0.48264 0.10244 -0.47847 0.08626 C -0.47674 0.07932 -0.47483 0.07099 -0.47083 0.06567 C -0.46233 0.05434 -0.45139 0.04602 -0.4401 0.04116 C -0.42917 0.02659 -0.41632 0.03607 -0.40312 0.04116 C -0.39184 0.04995 -0.39184 0.04787 -0.3816 0.06151 C -0.38003 0.06359 -0.37691 0.06775 -0.37691 0.06775 C -0.37483 0.07608 -0.36458 0.08811 -0.36458 0.08811 C -0.36406 0.09088 -0.36424 0.09412 -0.36302 0.09643 C -0.36163 0.09921 -0.35885 0.10036 -0.35694 0.10244 C -0.3493 0.111 -0.34184 0.11586 -0.33385 0.12303 C -0.31545 0.12233 -0.29687 0.1221 -0.27847 0.12095 C -0.26441 0.12002 -0.2559 0.10799 -0.24305 0.10453 C -0.23246 0.09759 -0.21892 0.08533 -0.21233 0.07192 C -0.20781 0.06267 -0.20295 0.05411 -0.19844 0.04509 C -0.19618 0.04046 -0.19496 0.03515 -0.19236 0.03075 C -0.1908 0.02821 -0.17969 0.0141 -0.17691 0.0104 C -0.17483 0.00762 -0.17344 0.00369 -0.17083 0.00207 C -0.16285 -0.00301 -0.16649 -5.41166E-6 -0.16007 -0.00602 C -0.12413 -5.41166E-6 -0.08837 0.00601 -0.05226 0.0104 C -0.04305 0.01456 -0.0099 0.01318 3.05556E-6 -5.41166E-6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опинка в зим л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Клубок-ниток-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2120" y="6253448"/>
            <a:ext cx="971600" cy="604551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7567E-6 C 0.00104 -0.05874 0.00156 -0.11748 0.00295 -0.17622 C 0.00313 -0.18085 0.00382 -0.20074 0.0092 -0.2049 C 0.0217 -0.21438 0.04618 -0.21901 0.0599 -0.22132 C 0.07448 -0.22086 0.14219 -0.21276 0.16615 -0.2234 C 0.16771 -0.22479 0.16945 -0.22571 0.17066 -0.22756 C 0.17309 -0.23126 0.17691 -0.23982 0.17691 -0.23982 C 0.17743 -0.2419 0.1783 -0.24606 0.1783 -0.24606 " pathEditMode="relative" ptsTypes="fffffff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бушка б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 l="20336" r="24239"/>
          <a:stretch>
            <a:fillRect/>
          </a:stretch>
        </p:blipFill>
        <p:spPr>
          <a:xfrm>
            <a:off x="1187624" y="0"/>
            <a:ext cx="676275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я выходит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624" y="0"/>
            <a:ext cx="6580946" cy="68590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брая б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опинка в зим л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Клубок-ниток-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D7CEAD"/>
              </a:clrFrom>
              <a:clrTo>
                <a:srgbClr val="D7CEA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2120" y="6253448"/>
            <a:ext cx="971600" cy="604551"/>
          </a:xfrm>
          <a:prstGeom prst="ellips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7567E-6 C 0.00104 -0.05874 0.00156 -0.11748 0.00295 -0.17622 C 0.00313 -0.18085 0.00382 -0.20074 0.0092 -0.2049 C 0.0217 -0.21438 0.04618 -0.21901 0.0599 -0.22132 C 0.07448 -0.22086 0.14219 -0.21276 0.16615 -0.2234 C 0.16771 -0.22479 0.16945 -0.22571 0.17066 -0.22756 C 0.17309 -0.23126 0.17691 -0.23982 0.17691 -0.23982 C 0.17743 -0.2419 0.1783 -0.24606 0.1783 -0.24606 " pathEditMode="relative" ptsTypes="fffffff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оморох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010" y="0"/>
            <a:ext cx="813798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ленький цветоч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Аленький цветочек</Template>
  <TotalTime>289</TotalTime>
  <Words>0</Words>
  <Application>Microsoft Office PowerPoint</Application>
  <PresentationFormat>Экран (4:3)</PresentationFormat>
  <Paragraphs>0</Paragraphs>
  <Slides>35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Аленький цветочек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2014-01-26T04:20:47Z</dcterms:created>
  <dcterms:modified xsi:type="dcterms:W3CDTF">2015-09-17T14:55:21Z</dcterms:modified>
</cp:coreProperties>
</file>