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sldIdLst>
    <p:sldId id="262" r:id="rId2"/>
    <p:sldId id="295" r:id="rId3"/>
    <p:sldId id="273" r:id="rId4"/>
    <p:sldId id="272" r:id="rId5"/>
    <p:sldId id="288" r:id="rId6"/>
    <p:sldId id="276" r:id="rId7"/>
    <p:sldId id="278" r:id="rId8"/>
    <p:sldId id="258" r:id="rId9"/>
    <p:sldId id="268" r:id="rId10"/>
    <p:sldId id="279" r:id="rId11"/>
    <p:sldId id="257" r:id="rId12"/>
    <p:sldId id="293" r:id="rId13"/>
    <p:sldId id="294" r:id="rId14"/>
    <p:sldId id="259" r:id="rId15"/>
    <p:sldId id="289" r:id="rId16"/>
    <p:sldId id="260" r:id="rId17"/>
    <p:sldId id="263" r:id="rId18"/>
    <p:sldId id="280" r:id="rId19"/>
    <p:sldId id="281" r:id="rId20"/>
    <p:sldId id="285" r:id="rId21"/>
    <p:sldId id="282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advClick="0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emenovskaya-matreshka-9-kukol-675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5715000" cy="5715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67" y="223453"/>
            <a:ext cx="9144000" cy="939800"/>
          </a:xfrm>
        </p:spPr>
        <p:txBody>
          <a:bodyPr>
            <a:noAutofit/>
          </a:bodyPr>
          <a:lstStyle/>
          <a:p>
            <a:pPr algn="ctr"/>
            <a:r>
              <a:rPr lang="ru-RU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Русская матрешка</a:t>
            </a:r>
            <a:endParaRPr lang="ru-RU" sz="60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09441026_70390136_05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22198" cy="5473634"/>
          </a:xfr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390222_48871342_94317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018918" cy="5196259"/>
          </a:xfr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efbd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12776"/>
            <a:ext cx="3209433" cy="4509120"/>
          </a:xfrm>
          <a:prstGeom prst="rect">
            <a:avLst/>
          </a:prstGeom>
        </p:spPr>
      </p:pic>
      <p:pic>
        <p:nvPicPr>
          <p:cNvPr id="5" name="Содержимое 4" descr="самая первая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417965">
            <a:off x="251520" y="1124744"/>
            <a:ext cx="2304256" cy="5283897"/>
          </a:xfrm>
        </p:spPr>
      </p:pic>
      <p:pic>
        <p:nvPicPr>
          <p:cNvPr id="6" name="Рисунок 5" descr="matr souv(12) 1_en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77662">
            <a:off x="6012160" y="1196752"/>
            <a:ext cx="2808312" cy="5472608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efb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028541"/>
            <a:ext cx="4149204" cy="5829459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5277889" cy="584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71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980728"/>
            <a:ext cx="3587237" cy="2690428"/>
          </a:xfrm>
          <a:prstGeom prst="rect">
            <a:avLst/>
          </a:prstGeom>
        </p:spPr>
      </p:pic>
      <p:pic>
        <p:nvPicPr>
          <p:cNvPr id="5" name="Содержимое 3" descr="марш солдат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933056"/>
            <a:ext cx="4175181" cy="2710656"/>
          </a:xfrm>
        </p:spPr>
      </p:pic>
      <p:pic>
        <p:nvPicPr>
          <p:cNvPr id="6" name="Рисунок 5" descr="матрен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1851"/>
            <a:ext cx="2879304" cy="6536149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24472"/>
            <a:ext cx="4283968" cy="595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047" y="764705"/>
            <a:ext cx="4621713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3995936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995936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IMG_34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556792"/>
            <a:ext cx="7569891" cy="4464496"/>
          </a:xfr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541265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3811E-6 C 0.04914 0.00092 0.09844 0.00208 0.12605 0.0266 C 0.15365 0.05111 0.14792 0.13228 0.16615 0.14755 C 0.18438 0.16281 0.20521 0.1043 0.23542 0.11887 C 0.26563 0.13344 0.32171 0.2685 0.34775 0.23566 C 0.37379 0.20282 0.42553 -0.00694 0.39219 -0.07794 C 0.35886 -0.14894 0.20226 -0.1871 0.14775 -0.1908 C 0.09323 -0.1945 0.07848 -0.11563 0.06459 -0.1006 " pathEditMode="relative" ptsTypes="aaaaaaaA">
                                      <p:cBhvr>
                                        <p:cTn id="6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12766E-6 C 0.00347 -0.02081 0.00712 -0.0414 0.01684 -0.03076 C 0.02656 -0.02012 0.04253 0.02151 0.05851 0.06337 " pathEditMode="relative" ptsTypes="a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етки матрешjp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836712"/>
            <a:ext cx="5760640" cy="5760640"/>
          </a:xfr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5796136" y="2636912"/>
            <a:ext cx="3347864" cy="345638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semenovskaya-matreshka-9-kukol-675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5715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3212976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6417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908720"/>
            <a:ext cx="7174948" cy="5361977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efb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028541"/>
            <a:ext cx="4149204" cy="5829459"/>
          </a:xfr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матрешень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908720"/>
            <a:ext cx="5112568" cy="5688632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амая первая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737" y="836712"/>
            <a:ext cx="2928741" cy="5571929"/>
          </a:xfr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еменовская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742345"/>
            <a:ext cx="3168351" cy="6115655"/>
          </a:xfrm>
        </p:spPr>
      </p:pic>
      <p:pic>
        <p:nvPicPr>
          <p:cNvPr id="3" name="Рисунок 2" descr="550156[1]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2276872"/>
            <a:ext cx="1714872" cy="2736304"/>
          </a:xfrm>
          <a:prstGeom prst="rect">
            <a:avLst/>
          </a:prstGeo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rst_matryoshka_museum_doll_op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570468" cy="5329609"/>
          </a:xfr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367040" cy="5438576"/>
          </a:xfrm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494</TotalTime>
  <Words>6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Русская матрешка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49</cp:revision>
  <dcterms:created xsi:type="dcterms:W3CDTF">2011-10-10T05:09:31Z</dcterms:created>
  <dcterms:modified xsi:type="dcterms:W3CDTF">2015-09-17T15:01:21Z</dcterms:modified>
</cp:coreProperties>
</file>