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71222E-AB63-469B-BB5B-D8D6CA7A925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60B10A-A3EA-4E85-9D92-11AC76AA6751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4000" dirty="0" smtClean="0"/>
            <a:t>Подготовительный</a:t>
          </a:r>
          <a:endParaRPr lang="ru-RU" sz="4000" dirty="0"/>
        </a:p>
      </dgm:t>
    </dgm:pt>
    <dgm:pt modelId="{8FB3E7D0-4DC1-4DD0-A933-125DD349124E}" type="parTrans" cxnId="{07D4BE0D-907D-441B-B268-D5404CED933E}">
      <dgm:prSet/>
      <dgm:spPr/>
      <dgm:t>
        <a:bodyPr/>
        <a:lstStyle/>
        <a:p>
          <a:endParaRPr lang="ru-RU"/>
        </a:p>
      </dgm:t>
    </dgm:pt>
    <dgm:pt modelId="{F5B48F73-4BA0-4C51-96E7-51FE6D73559E}" type="sibTrans" cxnId="{07D4BE0D-907D-441B-B268-D5404CED933E}">
      <dgm:prSet/>
      <dgm:spPr/>
      <dgm:t>
        <a:bodyPr/>
        <a:lstStyle/>
        <a:p>
          <a:endParaRPr lang="ru-RU"/>
        </a:p>
      </dgm:t>
    </dgm:pt>
    <dgm:pt modelId="{2BCE5881-8398-49D6-A594-9FB2F9D3B5F9}">
      <dgm:prSet phldrT="[Текст]" phldr="1"/>
      <dgm:spPr/>
      <dgm:t>
        <a:bodyPr/>
        <a:lstStyle/>
        <a:p>
          <a:endParaRPr lang="ru-RU" dirty="0"/>
        </a:p>
      </dgm:t>
    </dgm:pt>
    <dgm:pt modelId="{7D7EBE88-5EDA-4165-AEC3-7A3198531E66}" type="parTrans" cxnId="{4F67D92D-9336-4042-837F-A94D8593DB91}">
      <dgm:prSet/>
      <dgm:spPr/>
      <dgm:t>
        <a:bodyPr/>
        <a:lstStyle/>
        <a:p>
          <a:endParaRPr lang="ru-RU"/>
        </a:p>
      </dgm:t>
    </dgm:pt>
    <dgm:pt modelId="{69BE1E3C-9C19-49FC-A455-078AD8E6A9AC}" type="sibTrans" cxnId="{4F67D92D-9336-4042-837F-A94D8593DB91}">
      <dgm:prSet/>
      <dgm:spPr/>
      <dgm:t>
        <a:bodyPr/>
        <a:lstStyle/>
        <a:p>
          <a:endParaRPr lang="ru-RU"/>
        </a:p>
      </dgm:t>
    </dgm:pt>
    <dgm:pt modelId="{D095496E-BA5F-4E2F-9536-E4F054DF7303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4000" dirty="0" smtClean="0"/>
            <a:t>Основной</a:t>
          </a:r>
          <a:endParaRPr lang="ru-RU" sz="4000" dirty="0"/>
        </a:p>
      </dgm:t>
    </dgm:pt>
    <dgm:pt modelId="{5A3E45B5-F5A6-4897-A5A1-9576CA5783B5}" type="parTrans" cxnId="{BA78C821-6F8A-47E8-9BD1-A2F5A5FA53DD}">
      <dgm:prSet/>
      <dgm:spPr/>
      <dgm:t>
        <a:bodyPr/>
        <a:lstStyle/>
        <a:p>
          <a:endParaRPr lang="ru-RU"/>
        </a:p>
      </dgm:t>
    </dgm:pt>
    <dgm:pt modelId="{4C7D710C-5DE5-4A87-B8A1-B076768BC592}" type="sibTrans" cxnId="{BA78C821-6F8A-47E8-9BD1-A2F5A5FA53DD}">
      <dgm:prSet/>
      <dgm:spPr/>
      <dgm:t>
        <a:bodyPr/>
        <a:lstStyle/>
        <a:p>
          <a:endParaRPr lang="ru-RU"/>
        </a:p>
      </dgm:t>
    </dgm:pt>
    <dgm:pt modelId="{0A0C08E9-3E21-4341-8C8B-3A75D747CC5A}">
      <dgm:prSet phldrT="[Текст]" phldr="1"/>
      <dgm:spPr/>
      <dgm:t>
        <a:bodyPr/>
        <a:lstStyle/>
        <a:p>
          <a:endParaRPr lang="ru-RU"/>
        </a:p>
      </dgm:t>
    </dgm:pt>
    <dgm:pt modelId="{7C36B54E-3E38-438E-B9DE-D55FDAD81208}" type="parTrans" cxnId="{2485DDB5-4E41-4F34-BA4A-3CB711C5EE23}">
      <dgm:prSet/>
      <dgm:spPr/>
      <dgm:t>
        <a:bodyPr/>
        <a:lstStyle/>
        <a:p>
          <a:endParaRPr lang="ru-RU"/>
        </a:p>
      </dgm:t>
    </dgm:pt>
    <dgm:pt modelId="{5EA77B02-D231-49E7-95A9-A9DBC208D38A}" type="sibTrans" cxnId="{2485DDB5-4E41-4F34-BA4A-3CB711C5EE23}">
      <dgm:prSet/>
      <dgm:spPr/>
      <dgm:t>
        <a:bodyPr/>
        <a:lstStyle/>
        <a:p>
          <a:endParaRPr lang="ru-RU"/>
        </a:p>
      </dgm:t>
    </dgm:pt>
    <dgm:pt modelId="{C2C4DC11-3085-4C30-A430-6EDF5055CC6A}">
      <dgm:prSet phldrT="[Текст]" phldr="1"/>
      <dgm:spPr/>
      <dgm:t>
        <a:bodyPr/>
        <a:lstStyle/>
        <a:p>
          <a:endParaRPr lang="ru-RU" dirty="0"/>
        </a:p>
      </dgm:t>
    </dgm:pt>
    <dgm:pt modelId="{450FB89C-3FB2-4F6C-B71E-C72CC4D8EE87}" type="sibTrans" cxnId="{B2369211-E111-409D-830A-4461446FFA26}">
      <dgm:prSet/>
      <dgm:spPr/>
      <dgm:t>
        <a:bodyPr/>
        <a:lstStyle/>
        <a:p>
          <a:endParaRPr lang="ru-RU"/>
        </a:p>
      </dgm:t>
    </dgm:pt>
    <dgm:pt modelId="{AEED4ED3-0B19-4B31-B52A-64DA6ADFE3CD}" type="parTrans" cxnId="{B2369211-E111-409D-830A-4461446FFA26}">
      <dgm:prSet/>
      <dgm:spPr/>
      <dgm:t>
        <a:bodyPr/>
        <a:lstStyle/>
        <a:p>
          <a:endParaRPr lang="ru-RU"/>
        </a:p>
      </dgm:t>
    </dgm:pt>
    <dgm:pt modelId="{AC95AC67-9121-41A1-8F5B-41B69005208E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 smtClean="0"/>
            <a:t>Результативный</a:t>
          </a:r>
          <a:endParaRPr lang="ru-RU" dirty="0"/>
        </a:p>
      </dgm:t>
    </dgm:pt>
    <dgm:pt modelId="{55F0942A-A935-49FC-9633-8378341F0709}" type="sibTrans" cxnId="{427CA91F-8E4E-44C9-A2A1-98C8D1F4D0B7}">
      <dgm:prSet/>
      <dgm:spPr/>
      <dgm:t>
        <a:bodyPr/>
        <a:lstStyle/>
        <a:p>
          <a:endParaRPr lang="ru-RU"/>
        </a:p>
      </dgm:t>
    </dgm:pt>
    <dgm:pt modelId="{5D0F6330-3C66-481F-8143-2C74B8B8B30A}" type="parTrans" cxnId="{427CA91F-8E4E-44C9-A2A1-98C8D1F4D0B7}">
      <dgm:prSet/>
      <dgm:spPr/>
      <dgm:t>
        <a:bodyPr/>
        <a:lstStyle/>
        <a:p>
          <a:endParaRPr lang="ru-RU"/>
        </a:p>
      </dgm:t>
    </dgm:pt>
    <dgm:pt modelId="{581113E5-1C4A-409C-9202-7D6CCB1D84AA}" type="pres">
      <dgm:prSet presAssocID="{6271222E-AB63-469B-BB5B-D8D6CA7A9255}" presName="linearFlow" presStyleCnt="0">
        <dgm:presLayoutVars>
          <dgm:dir/>
          <dgm:animLvl val="lvl"/>
          <dgm:resizeHandles val="exact"/>
        </dgm:presLayoutVars>
      </dgm:prSet>
      <dgm:spPr/>
    </dgm:pt>
    <dgm:pt modelId="{AD5C7443-A973-4989-A16E-AD37F783E458}" type="pres">
      <dgm:prSet presAssocID="{C2C4DC11-3085-4C30-A430-6EDF5055CC6A}" presName="composite" presStyleCnt="0"/>
      <dgm:spPr/>
    </dgm:pt>
    <dgm:pt modelId="{69898A6F-A1CB-44FD-B4C9-03794D9533AA}" type="pres">
      <dgm:prSet presAssocID="{C2C4DC11-3085-4C30-A430-6EDF5055CC6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8DCA7E-429E-4DE5-9D58-7254FBA18555}" type="pres">
      <dgm:prSet presAssocID="{C2C4DC11-3085-4C30-A430-6EDF5055CC6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193C1-BC7E-438C-AC5B-8091FBA6BCAD}" type="pres">
      <dgm:prSet presAssocID="{450FB89C-3FB2-4F6C-B71E-C72CC4D8EE87}" presName="sp" presStyleCnt="0"/>
      <dgm:spPr/>
    </dgm:pt>
    <dgm:pt modelId="{D13B5341-21C8-44A7-BE7D-3487C7F847C2}" type="pres">
      <dgm:prSet presAssocID="{2BCE5881-8398-49D6-A594-9FB2F9D3B5F9}" presName="composite" presStyleCnt="0"/>
      <dgm:spPr/>
    </dgm:pt>
    <dgm:pt modelId="{2E3B9B44-6F79-49B8-A5EE-8C9A209C9744}" type="pres">
      <dgm:prSet presAssocID="{2BCE5881-8398-49D6-A594-9FB2F9D3B5F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67D5A0E-0E80-4038-A6EB-AB8854436ED6}" type="pres">
      <dgm:prSet presAssocID="{2BCE5881-8398-49D6-A594-9FB2F9D3B5F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23339-D16B-4BAA-92D4-17765A5D374B}" type="pres">
      <dgm:prSet presAssocID="{69BE1E3C-9C19-49FC-A455-078AD8E6A9AC}" presName="sp" presStyleCnt="0"/>
      <dgm:spPr/>
    </dgm:pt>
    <dgm:pt modelId="{0D129C8A-BA83-4931-A27C-EFA702752F83}" type="pres">
      <dgm:prSet presAssocID="{0A0C08E9-3E21-4341-8C8B-3A75D747CC5A}" presName="composite" presStyleCnt="0"/>
      <dgm:spPr/>
    </dgm:pt>
    <dgm:pt modelId="{A1185D4D-3224-44BC-B080-9EB171FE5F0C}" type="pres">
      <dgm:prSet presAssocID="{0A0C08E9-3E21-4341-8C8B-3A75D747CC5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BA59684-6EBE-4961-AABC-A33369B34E76}" type="pres">
      <dgm:prSet presAssocID="{0A0C08E9-3E21-4341-8C8B-3A75D747CC5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E933A6-1B03-441C-A09F-2C169B34FB6F}" type="presOf" srcId="{2BCE5881-8398-49D6-A594-9FB2F9D3B5F9}" destId="{2E3B9B44-6F79-49B8-A5EE-8C9A209C9744}" srcOrd="0" destOrd="0" presId="urn:microsoft.com/office/officeart/2005/8/layout/chevron2"/>
    <dgm:cxn modelId="{BA78C821-6F8A-47E8-9BD1-A2F5A5FA53DD}" srcId="{2BCE5881-8398-49D6-A594-9FB2F9D3B5F9}" destId="{D095496E-BA5F-4E2F-9536-E4F054DF7303}" srcOrd="0" destOrd="0" parTransId="{5A3E45B5-F5A6-4897-A5A1-9576CA5783B5}" sibTransId="{4C7D710C-5DE5-4A87-B8A1-B076768BC592}"/>
    <dgm:cxn modelId="{427CA91F-8E4E-44C9-A2A1-98C8D1F4D0B7}" srcId="{0A0C08E9-3E21-4341-8C8B-3A75D747CC5A}" destId="{AC95AC67-9121-41A1-8F5B-41B69005208E}" srcOrd="0" destOrd="0" parTransId="{5D0F6330-3C66-481F-8143-2C74B8B8B30A}" sibTransId="{55F0942A-A935-49FC-9633-8378341F0709}"/>
    <dgm:cxn modelId="{9214C0C4-150E-4D1D-A913-32DEFB2ECD70}" type="presOf" srcId="{C2C4DC11-3085-4C30-A430-6EDF5055CC6A}" destId="{69898A6F-A1CB-44FD-B4C9-03794D9533AA}" srcOrd="0" destOrd="0" presId="urn:microsoft.com/office/officeart/2005/8/layout/chevron2"/>
    <dgm:cxn modelId="{6389CB17-1523-43AE-8796-4B39921D234F}" type="presOf" srcId="{D095496E-BA5F-4E2F-9536-E4F054DF7303}" destId="{067D5A0E-0E80-4038-A6EB-AB8854436ED6}" srcOrd="0" destOrd="0" presId="urn:microsoft.com/office/officeart/2005/8/layout/chevron2"/>
    <dgm:cxn modelId="{06F6FA64-C6FD-48FA-93B8-A54BADF663EC}" type="presOf" srcId="{5460B10A-A3EA-4E85-9D92-11AC76AA6751}" destId="{448DCA7E-429E-4DE5-9D58-7254FBA18555}" srcOrd="0" destOrd="0" presId="urn:microsoft.com/office/officeart/2005/8/layout/chevron2"/>
    <dgm:cxn modelId="{B2369211-E111-409D-830A-4461446FFA26}" srcId="{6271222E-AB63-469B-BB5B-D8D6CA7A9255}" destId="{C2C4DC11-3085-4C30-A430-6EDF5055CC6A}" srcOrd="0" destOrd="0" parTransId="{AEED4ED3-0B19-4B31-B52A-64DA6ADFE3CD}" sibTransId="{450FB89C-3FB2-4F6C-B71E-C72CC4D8EE87}"/>
    <dgm:cxn modelId="{2485DDB5-4E41-4F34-BA4A-3CB711C5EE23}" srcId="{6271222E-AB63-469B-BB5B-D8D6CA7A9255}" destId="{0A0C08E9-3E21-4341-8C8B-3A75D747CC5A}" srcOrd="2" destOrd="0" parTransId="{7C36B54E-3E38-438E-B9DE-D55FDAD81208}" sibTransId="{5EA77B02-D231-49E7-95A9-A9DBC208D38A}"/>
    <dgm:cxn modelId="{D4ACE4A4-3F05-43F4-A71B-B1B00B1C03CE}" type="presOf" srcId="{AC95AC67-9121-41A1-8F5B-41B69005208E}" destId="{6BA59684-6EBE-4961-AABC-A33369B34E76}" srcOrd="0" destOrd="0" presId="urn:microsoft.com/office/officeart/2005/8/layout/chevron2"/>
    <dgm:cxn modelId="{4F67D92D-9336-4042-837F-A94D8593DB91}" srcId="{6271222E-AB63-469B-BB5B-D8D6CA7A9255}" destId="{2BCE5881-8398-49D6-A594-9FB2F9D3B5F9}" srcOrd="1" destOrd="0" parTransId="{7D7EBE88-5EDA-4165-AEC3-7A3198531E66}" sibTransId="{69BE1E3C-9C19-49FC-A455-078AD8E6A9AC}"/>
    <dgm:cxn modelId="{07D4BE0D-907D-441B-B268-D5404CED933E}" srcId="{C2C4DC11-3085-4C30-A430-6EDF5055CC6A}" destId="{5460B10A-A3EA-4E85-9D92-11AC76AA6751}" srcOrd="0" destOrd="0" parTransId="{8FB3E7D0-4DC1-4DD0-A933-125DD349124E}" sibTransId="{F5B48F73-4BA0-4C51-96E7-51FE6D73559E}"/>
    <dgm:cxn modelId="{1A613C6E-320E-4A82-9302-1604C9D07D86}" type="presOf" srcId="{6271222E-AB63-469B-BB5B-D8D6CA7A9255}" destId="{581113E5-1C4A-409C-9202-7D6CCB1D84AA}" srcOrd="0" destOrd="0" presId="urn:microsoft.com/office/officeart/2005/8/layout/chevron2"/>
    <dgm:cxn modelId="{8615E7F5-20CF-40C6-B221-32622ADFC850}" type="presOf" srcId="{0A0C08E9-3E21-4341-8C8B-3A75D747CC5A}" destId="{A1185D4D-3224-44BC-B080-9EB171FE5F0C}" srcOrd="0" destOrd="0" presId="urn:microsoft.com/office/officeart/2005/8/layout/chevron2"/>
    <dgm:cxn modelId="{0E65B28F-4C9C-4586-8A70-68F3B7BF1893}" type="presParOf" srcId="{581113E5-1C4A-409C-9202-7D6CCB1D84AA}" destId="{AD5C7443-A973-4989-A16E-AD37F783E458}" srcOrd="0" destOrd="0" presId="urn:microsoft.com/office/officeart/2005/8/layout/chevron2"/>
    <dgm:cxn modelId="{9F4298F1-D056-47BA-837C-26ED31FAF4D9}" type="presParOf" srcId="{AD5C7443-A973-4989-A16E-AD37F783E458}" destId="{69898A6F-A1CB-44FD-B4C9-03794D9533AA}" srcOrd="0" destOrd="0" presId="urn:microsoft.com/office/officeart/2005/8/layout/chevron2"/>
    <dgm:cxn modelId="{66371B37-5BF5-4ACC-BA0A-A61D93C84782}" type="presParOf" srcId="{AD5C7443-A973-4989-A16E-AD37F783E458}" destId="{448DCA7E-429E-4DE5-9D58-7254FBA18555}" srcOrd="1" destOrd="0" presId="urn:microsoft.com/office/officeart/2005/8/layout/chevron2"/>
    <dgm:cxn modelId="{34486DD3-4E1E-41C7-A1DA-A4A382044874}" type="presParOf" srcId="{581113E5-1C4A-409C-9202-7D6CCB1D84AA}" destId="{311193C1-BC7E-438C-AC5B-8091FBA6BCAD}" srcOrd="1" destOrd="0" presId="urn:microsoft.com/office/officeart/2005/8/layout/chevron2"/>
    <dgm:cxn modelId="{173DE4E3-77C9-4894-9F60-A2DDCCEDCD67}" type="presParOf" srcId="{581113E5-1C4A-409C-9202-7D6CCB1D84AA}" destId="{D13B5341-21C8-44A7-BE7D-3487C7F847C2}" srcOrd="2" destOrd="0" presId="urn:microsoft.com/office/officeart/2005/8/layout/chevron2"/>
    <dgm:cxn modelId="{F7DBF717-01A4-461A-B6C4-32734760B7AC}" type="presParOf" srcId="{D13B5341-21C8-44A7-BE7D-3487C7F847C2}" destId="{2E3B9B44-6F79-49B8-A5EE-8C9A209C9744}" srcOrd="0" destOrd="0" presId="urn:microsoft.com/office/officeart/2005/8/layout/chevron2"/>
    <dgm:cxn modelId="{407DE293-A505-4BB7-9E06-53C71227C310}" type="presParOf" srcId="{D13B5341-21C8-44A7-BE7D-3487C7F847C2}" destId="{067D5A0E-0E80-4038-A6EB-AB8854436ED6}" srcOrd="1" destOrd="0" presId="urn:microsoft.com/office/officeart/2005/8/layout/chevron2"/>
    <dgm:cxn modelId="{8709C5DC-1F6C-41CA-AA0A-278FD46FFCC2}" type="presParOf" srcId="{581113E5-1C4A-409C-9202-7D6CCB1D84AA}" destId="{BD723339-D16B-4BAA-92D4-17765A5D374B}" srcOrd="3" destOrd="0" presId="urn:microsoft.com/office/officeart/2005/8/layout/chevron2"/>
    <dgm:cxn modelId="{87DBB212-F8CD-4DE4-BEE5-A6528AA48B8C}" type="presParOf" srcId="{581113E5-1C4A-409C-9202-7D6CCB1D84AA}" destId="{0D129C8A-BA83-4931-A27C-EFA702752F83}" srcOrd="4" destOrd="0" presId="urn:microsoft.com/office/officeart/2005/8/layout/chevron2"/>
    <dgm:cxn modelId="{324DCAFE-EF70-4483-BE7C-D64A4B8A77C8}" type="presParOf" srcId="{0D129C8A-BA83-4931-A27C-EFA702752F83}" destId="{A1185D4D-3224-44BC-B080-9EB171FE5F0C}" srcOrd="0" destOrd="0" presId="urn:microsoft.com/office/officeart/2005/8/layout/chevron2"/>
    <dgm:cxn modelId="{8C62BE35-C01B-4EF0-8A1F-9A513E09AFAA}" type="presParOf" srcId="{0D129C8A-BA83-4931-A27C-EFA702752F83}" destId="{6BA59684-6EBE-4961-AABC-A33369B34E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E2754B-8FFD-46D8-8EC0-DD0E26B22C0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4E3397-929F-42CE-854D-4703AD680C03}">
      <dgm:prSet phldrT="[Текст]" custT="1"/>
      <dgm:spPr/>
      <dgm:t>
        <a:bodyPr/>
        <a:lstStyle/>
        <a:p>
          <a:r>
            <a:rPr lang="ru-RU" sz="1600" u="sng" dirty="0" smtClean="0"/>
            <a:t>Педагоги: </a:t>
          </a:r>
          <a:r>
            <a:rPr lang="ru-RU" sz="1600" dirty="0" smtClean="0"/>
            <a:t>консультации, рекомендации, памятки, семинары, мастер - классы</a:t>
          </a:r>
        </a:p>
      </dgm:t>
    </dgm:pt>
    <dgm:pt modelId="{98C51C82-A013-4531-8CF2-973CD5C2194E}" type="parTrans" cxnId="{7B207264-3F92-4EA3-B735-700D436CE99C}">
      <dgm:prSet/>
      <dgm:spPr/>
      <dgm:t>
        <a:bodyPr/>
        <a:lstStyle/>
        <a:p>
          <a:endParaRPr lang="ru-RU"/>
        </a:p>
      </dgm:t>
    </dgm:pt>
    <dgm:pt modelId="{EA5D8A8C-D6B9-4EA5-AE5F-424FEF162F40}" type="sibTrans" cxnId="{7B207264-3F92-4EA3-B735-700D436CE99C}">
      <dgm:prSet/>
      <dgm:spPr/>
      <dgm:t>
        <a:bodyPr/>
        <a:lstStyle/>
        <a:p>
          <a:endParaRPr lang="ru-RU"/>
        </a:p>
      </dgm:t>
    </dgm:pt>
    <dgm:pt modelId="{A238DAB8-1F21-456B-B7F3-92BD2AA29EFA}">
      <dgm:prSet phldrT="[Текст]" phldr="1"/>
      <dgm:spPr/>
      <dgm:t>
        <a:bodyPr/>
        <a:lstStyle/>
        <a:p>
          <a:endParaRPr lang="ru-RU"/>
        </a:p>
      </dgm:t>
    </dgm:pt>
    <dgm:pt modelId="{65F25243-0B14-4097-B12F-F0157A48896B}" type="parTrans" cxnId="{67F0237B-FE80-4DA7-8015-8B561AFC1D40}">
      <dgm:prSet/>
      <dgm:spPr/>
      <dgm:t>
        <a:bodyPr/>
        <a:lstStyle/>
        <a:p>
          <a:endParaRPr lang="ru-RU"/>
        </a:p>
      </dgm:t>
    </dgm:pt>
    <dgm:pt modelId="{6AC108D1-F7B6-4880-BE4D-70E8BD8626C3}" type="sibTrans" cxnId="{67F0237B-FE80-4DA7-8015-8B561AFC1D40}">
      <dgm:prSet/>
      <dgm:spPr/>
      <dgm:t>
        <a:bodyPr/>
        <a:lstStyle/>
        <a:p>
          <a:endParaRPr lang="ru-RU"/>
        </a:p>
      </dgm:t>
    </dgm:pt>
    <dgm:pt modelId="{582E2B90-1099-470B-A5C6-1F78FC08EF05}">
      <dgm:prSet phldrT="[Текст]" custT="1"/>
      <dgm:spPr/>
      <dgm:t>
        <a:bodyPr/>
        <a:lstStyle/>
        <a:p>
          <a:r>
            <a:rPr lang="ru-RU" sz="1600" u="sng" dirty="0" smtClean="0"/>
            <a:t>Дети: </a:t>
          </a:r>
          <a:r>
            <a:rPr lang="ru-RU" sz="1600" dirty="0" smtClean="0"/>
            <a:t>Игры, наблюдения, чтение, коррекционные групповые и индивидуальные занятия</a:t>
          </a:r>
          <a:endParaRPr lang="ru-RU" sz="1600" dirty="0"/>
        </a:p>
      </dgm:t>
    </dgm:pt>
    <dgm:pt modelId="{63FBA5C1-2536-4780-9FA9-5CFBF814F12C}" type="parTrans" cxnId="{932A4F85-6C24-4A43-BA30-228DE8C25A17}">
      <dgm:prSet/>
      <dgm:spPr/>
      <dgm:t>
        <a:bodyPr/>
        <a:lstStyle/>
        <a:p>
          <a:endParaRPr lang="ru-RU"/>
        </a:p>
      </dgm:t>
    </dgm:pt>
    <dgm:pt modelId="{65B21FAB-D554-4C5A-B3B2-78C5F8080810}" type="sibTrans" cxnId="{932A4F85-6C24-4A43-BA30-228DE8C25A17}">
      <dgm:prSet/>
      <dgm:spPr/>
      <dgm:t>
        <a:bodyPr/>
        <a:lstStyle/>
        <a:p>
          <a:endParaRPr lang="ru-RU"/>
        </a:p>
      </dgm:t>
    </dgm:pt>
    <dgm:pt modelId="{5B0E473E-215C-4EF2-AC7E-773196ECFE6E}">
      <dgm:prSet phldrT="[Текст]" phldr="1"/>
      <dgm:spPr/>
      <dgm:t>
        <a:bodyPr/>
        <a:lstStyle/>
        <a:p>
          <a:endParaRPr lang="ru-RU"/>
        </a:p>
      </dgm:t>
    </dgm:pt>
    <dgm:pt modelId="{BB0054D4-AB50-43A0-8002-E268D2508987}" type="parTrans" cxnId="{F17D4AC7-18B6-44D0-928A-C2B1434DABA2}">
      <dgm:prSet/>
      <dgm:spPr/>
      <dgm:t>
        <a:bodyPr/>
        <a:lstStyle/>
        <a:p>
          <a:endParaRPr lang="ru-RU"/>
        </a:p>
      </dgm:t>
    </dgm:pt>
    <dgm:pt modelId="{31CA76B8-61A3-4BCE-ACFC-4CF34F370DA4}" type="sibTrans" cxnId="{F17D4AC7-18B6-44D0-928A-C2B1434DABA2}">
      <dgm:prSet/>
      <dgm:spPr/>
      <dgm:t>
        <a:bodyPr/>
        <a:lstStyle/>
        <a:p>
          <a:endParaRPr lang="ru-RU"/>
        </a:p>
      </dgm:t>
    </dgm:pt>
    <dgm:pt modelId="{C5B908C0-9B6B-4D91-8BB9-E968551EA3AF}">
      <dgm:prSet phldrT="[Текст]"/>
      <dgm:spPr/>
      <dgm:t>
        <a:bodyPr/>
        <a:lstStyle/>
        <a:p>
          <a:r>
            <a:rPr lang="ru-RU" dirty="0" smtClean="0"/>
            <a:t>Родители: консультации, рекомендации. памятка, анкетирование, открытые занятия</a:t>
          </a:r>
          <a:endParaRPr lang="ru-RU" dirty="0"/>
        </a:p>
      </dgm:t>
    </dgm:pt>
    <dgm:pt modelId="{473F3C2D-8834-4C53-AC06-935F39C83ED2}" type="parTrans" cxnId="{CAA365C1-E879-4869-9DE3-5682A09F55CF}">
      <dgm:prSet/>
      <dgm:spPr/>
      <dgm:t>
        <a:bodyPr/>
        <a:lstStyle/>
        <a:p>
          <a:endParaRPr lang="ru-RU"/>
        </a:p>
      </dgm:t>
    </dgm:pt>
    <dgm:pt modelId="{7A745F65-AD21-445E-8F3F-DB5DA57B0BE8}" type="sibTrans" cxnId="{CAA365C1-E879-4869-9DE3-5682A09F55CF}">
      <dgm:prSet/>
      <dgm:spPr/>
      <dgm:t>
        <a:bodyPr/>
        <a:lstStyle/>
        <a:p>
          <a:endParaRPr lang="ru-RU"/>
        </a:p>
      </dgm:t>
    </dgm:pt>
    <dgm:pt modelId="{67D9E9D8-D7EB-4B3B-B438-68CC52979A71}">
      <dgm:prSet phldrT="[Текст]" phldr="1"/>
      <dgm:spPr/>
      <dgm:t>
        <a:bodyPr/>
        <a:lstStyle/>
        <a:p>
          <a:endParaRPr lang="ru-RU" dirty="0"/>
        </a:p>
      </dgm:t>
    </dgm:pt>
    <dgm:pt modelId="{04EA522E-0124-4CBA-8D5D-9D5FA1B95F63}" type="sibTrans" cxnId="{7C403881-75C7-4EC8-8E9E-5062D07EA8C8}">
      <dgm:prSet/>
      <dgm:spPr/>
      <dgm:t>
        <a:bodyPr/>
        <a:lstStyle/>
        <a:p>
          <a:endParaRPr lang="ru-RU"/>
        </a:p>
      </dgm:t>
    </dgm:pt>
    <dgm:pt modelId="{C6860DFF-6374-4179-9014-345325778D5F}" type="parTrans" cxnId="{7C403881-75C7-4EC8-8E9E-5062D07EA8C8}">
      <dgm:prSet/>
      <dgm:spPr/>
      <dgm:t>
        <a:bodyPr/>
        <a:lstStyle/>
        <a:p>
          <a:endParaRPr lang="ru-RU"/>
        </a:p>
      </dgm:t>
    </dgm:pt>
    <dgm:pt modelId="{8355AFCB-2E83-485B-8F6B-668BC7228A0C}" type="pres">
      <dgm:prSet presAssocID="{B1E2754B-8FFD-46D8-8EC0-DD0E26B22C03}" presName="Name0" presStyleCnt="0">
        <dgm:presLayoutVars>
          <dgm:chMax/>
          <dgm:chPref/>
          <dgm:dir/>
        </dgm:presLayoutVars>
      </dgm:prSet>
      <dgm:spPr/>
    </dgm:pt>
    <dgm:pt modelId="{07665EFB-5D93-4C1F-9643-11F734191084}" type="pres">
      <dgm:prSet presAssocID="{67D9E9D8-D7EB-4B3B-B438-68CC52979A71}" presName="parenttextcomposite" presStyleCnt="0"/>
      <dgm:spPr/>
    </dgm:pt>
    <dgm:pt modelId="{B555A203-7D31-4852-AFBB-C77B6CAA028A}" type="pres">
      <dgm:prSet presAssocID="{67D9E9D8-D7EB-4B3B-B438-68CC52979A71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E34AA-EE4D-46C7-840B-C09E50FA3901}" type="pres">
      <dgm:prSet presAssocID="{67D9E9D8-D7EB-4B3B-B438-68CC52979A71}" presName="composite" presStyleCnt="0"/>
      <dgm:spPr/>
    </dgm:pt>
    <dgm:pt modelId="{AFE6B510-E1C4-4B58-A3D5-FE6C9DCA3017}" type="pres">
      <dgm:prSet presAssocID="{67D9E9D8-D7EB-4B3B-B438-68CC52979A71}" presName="chevron1" presStyleLbl="alignNode1" presStyleIdx="0" presStyleCnt="21"/>
      <dgm:spPr/>
    </dgm:pt>
    <dgm:pt modelId="{2A1F796B-C601-46EF-BC9C-656C522ABDE6}" type="pres">
      <dgm:prSet presAssocID="{67D9E9D8-D7EB-4B3B-B438-68CC52979A71}" presName="chevron2" presStyleLbl="alignNode1" presStyleIdx="1" presStyleCnt="21"/>
      <dgm:spPr/>
    </dgm:pt>
    <dgm:pt modelId="{AADC63D3-4A37-4A4E-B31A-3ABD167E6EF4}" type="pres">
      <dgm:prSet presAssocID="{67D9E9D8-D7EB-4B3B-B438-68CC52979A71}" presName="chevron3" presStyleLbl="alignNode1" presStyleIdx="2" presStyleCnt="21"/>
      <dgm:spPr/>
    </dgm:pt>
    <dgm:pt modelId="{12380710-6DFC-4FD6-BE7E-A897F922960A}" type="pres">
      <dgm:prSet presAssocID="{67D9E9D8-D7EB-4B3B-B438-68CC52979A71}" presName="chevron4" presStyleLbl="alignNode1" presStyleIdx="3" presStyleCnt="21"/>
      <dgm:spPr/>
    </dgm:pt>
    <dgm:pt modelId="{E6F03EAC-6941-4B1F-9508-B827323C52C1}" type="pres">
      <dgm:prSet presAssocID="{67D9E9D8-D7EB-4B3B-B438-68CC52979A71}" presName="chevron5" presStyleLbl="alignNode1" presStyleIdx="4" presStyleCnt="21"/>
      <dgm:spPr/>
    </dgm:pt>
    <dgm:pt modelId="{59C4303A-795F-4AE6-86B7-9B1361499ED2}" type="pres">
      <dgm:prSet presAssocID="{67D9E9D8-D7EB-4B3B-B438-68CC52979A71}" presName="chevron6" presStyleLbl="alignNode1" presStyleIdx="5" presStyleCnt="21"/>
      <dgm:spPr/>
    </dgm:pt>
    <dgm:pt modelId="{ECEB9706-CA97-470A-8F42-D318BE357BD3}" type="pres">
      <dgm:prSet presAssocID="{67D9E9D8-D7EB-4B3B-B438-68CC52979A71}" presName="chevron7" presStyleLbl="alignNode1" presStyleIdx="6" presStyleCnt="21" custScaleX="165509" custScaleY="85455" custLinFactNeighborX="15150"/>
      <dgm:spPr/>
    </dgm:pt>
    <dgm:pt modelId="{198EFAC6-D6A4-43A4-B922-38C49496A725}" type="pres">
      <dgm:prSet presAssocID="{67D9E9D8-D7EB-4B3B-B438-68CC52979A71}" presName="childtext" presStyleLbl="solidFgAcc1" presStyleIdx="0" presStyleCnt="3" custScaleX="9695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8B540-69C9-4297-931C-E8B402FB477A}" type="pres">
      <dgm:prSet presAssocID="{04EA522E-0124-4CBA-8D5D-9D5FA1B95F63}" presName="sibTrans" presStyleCnt="0"/>
      <dgm:spPr/>
    </dgm:pt>
    <dgm:pt modelId="{F383DCCF-6E25-4838-8C01-8B8277CAD75D}" type="pres">
      <dgm:prSet presAssocID="{A238DAB8-1F21-456B-B7F3-92BD2AA29EFA}" presName="parenttextcomposite" presStyleCnt="0"/>
      <dgm:spPr/>
    </dgm:pt>
    <dgm:pt modelId="{0D5960B7-2300-460B-B4C0-7EF1EC46A4D4}" type="pres">
      <dgm:prSet presAssocID="{A238DAB8-1F21-456B-B7F3-92BD2AA29EFA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A50F1E4D-04F8-4637-BE7C-60D0DDE0F457}" type="pres">
      <dgm:prSet presAssocID="{A238DAB8-1F21-456B-B7F3-92BD2AA29EFA}" presName="composite" presStyleCnt="0"/>
      <dgm:spPr/>
    </dgm:pt>
    <dgm:pt modelId="{06AAFF74-D25B-4351-9DF8-0EF21B18A198}" type="pres">
      <dgm:prSet presAssocID="{A238DAB8-1F21-456B-B7F3-92BD2AA29EFA}" presName="chevron1" presStyleLbl="alignNode1" presStyleIdx="7" presStyleCnt="21"/>
      <dgm:spPr/>
    </dgm:pt>
    <dgm:pt modelId="{C8FB8552-4D91-44A0-9604-FD8B06470E16}" type="pres">
      <dgm:prSet presAssocID="{A238DAB8-1F21-456B-B7F3-92BD2AA29EFA}" presName="chevron2" presStyleLbl="alignNode1" presStyleIdx="8" presStyleCnt="21"/>
      <dgm:spPr/>
    </dgm:pt>
    <dgm:pt modelId="{A009CEB0-7C83-4317-A3EC-49BCE7BA953A}" type="pres">
      <dgm:prSet presAssocID="{A238DAB8-1F21-456B-B7F3-92BD2AA29EFA}" presName="chevron3" presStyleLbl="alignNode1" presStyleIdx="9" presStyleCnt="21"/>
      <dgm:spPr/>
    </dgm:pt>
    <dgm:pt modelId="{F011EE5C-905E-4860-9F01-9A16E0CDB849}" type="pres">
      <dgm:prSet presAssocID="{A238DAB8-1F21-456B-B7F3-92BD2AA29EFA}" presName="chevron4" presStyleLbl="alignNode1" presStyleIdx="10" presStyleCnt="21"/>
      <dgm:spPr/>
    </dgm:pt>
    <dgm:pt modelId="{0288E75F-DFDD-4071-8E4C-CB715B15B3F7}" type="pres">
      <dgm:prSet presAssocID="{A238DAB8-1F21-456B-B7F3-92BD2AA29EFA}" presName="chevron5" presStyleLbl="alignNode1" presStyleIdx="11" presStyleCnt="21"/>
      <dgm:spPr/>
    </dgm:pt>
    <dgm:pt modelId="{F1482DC4-8A25-4B8B-9A36-F2E056517F04}" type="pres">
      <dgm:prSet presAssocID="{A238DAB8-1F21-456B-B7F3-92BD2AA29EFA}" presName="chevron6" presStyleLbl="alignNode1" presStyleIdx="12" presStyleCnt="21"/>
      <dgm:spPr/>
    </dgm:pt>
    <dgm:pt modelId="{73998C03-BC7F-468C-9DDC-A273E782DBFC}" type="pres">
      <dgm:prSet presAssocID="{A238DAB8-1F21-456B-B7F3-92BD2AA29EFA}" presName="chevron7" presStyleLbl="alignNode1" presStyleIdx="13" presStyleCnt="21" custScaleX="183376"/>
      <dgm:spPr/>
    </dgm:pt>
    <dgm:pt modelId="{B28BEF91-23B0-4E6E-B93B-51C9ACF459CD}" type="pres">
      <dgm:prSet presAssocID="{A238DAB8-1F21-456B-B7F3-92BD2AA29EFA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2C8EC-D8F5-4B44-96BE-970A45E204A9}" type="pres">
      <dgm:prSet presAssocID="{6AC108D1-F7B6-4880-BE4D-70E8BD8626C3}" presName="sibTrans" presStyleCnt="0"/>
      <dgm:spPr/>
    </dgm:pt>
    <dgm:pt modelId="{E6637556-EBF5-4CA0-A6D7-F89C651B4756}" type="pres">
      <dgm:prSet presAssocID="{5B0E473E-215C-4EF2-AC7E-773196ECFE6E}" presName="parenttextcomposite" presStyleCnt="0"/>
      <dgm:spPr/>
    </dgm:pt>
    <dgm:pt modelId="{7C77BEC6-5CC6-43F1-9803-840153059226}" type="pres">
      <dgm:prSet presAssocID="{5B0E473E-215C-4EF2-AC7E-773196ECFE6E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795DFCAF-0465-49B2-B119-BFE6A99AB1B9}" type="pres">
      <dgm:prSet presAssocID="{5B0E473E-215C-4EF2-AC7E-773196ECFE6E}" presName="composite" presStyleCnt="0"/>
      <dgm:spPr/>
    </dgm:pt>
    <dgm:pt modelId="{79FC039C-30DE-4604-9836-FA4158FFD3BA}" type="pres">
      <dgm:prSet presAssocID="{5B0E473E-215C-4EF2-AC7E-773196ECFE6E}" presName="chevron1" presStyleLbl="alignNode1" presStyleIdx="14" presStyleCnt="21"/>
      <dgm:spPr/>
    </dgm:pt>
    <dgm:pt modelId="{C430B76D-9CDD-4270-B83F-923AE2BEBA93}" type="pres">
      <dgm:prSet presAssocID="{5B0E473E-215C-4EF2-AC7E-773196ECFE6E}" presName="chevron2" presStyleLbl="alignNode1" presStyleIdx="15" presStyleCnt="21"/>
      <dgm:spPr/>
    </dgm:pt>
    <dgm:pt modelId="{C9B61B8B-8A14-4CA2-AFD4-F4E41C96FDD0}" type="pres">
      <dgm:prSet presAssocID="{5B0E473E-215C-4EF2-AC7E-773196ECFE6E}" presName="chevron3" presStyleLbl="alignNode1" presStyleIdx="16" presStyleCnt="21"/>
      <dgm:spPr/>
    </dgm:pt>
    <dgm:pt modelId="{FBD427B1-7169-41CB-8403-A8221645FC57}" type="pres">
      <dgm:prSet presAssocID="{5B0E473E-215C-4EF2-AC7E-773196ECFE6E}" presName="chevron4" presStyleLbl="alignNode1" presStyleIdx="17" presStyleCnt="21"/>
      <dgm:spPr/>
    </dgm:pt>
    <dgm:pt modelId="{F162B448-19D1-4DFC-9E0C-815B17F96352}" type="pres">
      <dgm:prSet presAssocID="{5B0E473E-215C-4EF2-AC7E-773196ECFE6E}" presName="chevron5" presStyleLbl="alignNode1" presStyleIdx="18" presStyleCnt="21"/>
      <dgm:spPr/>
    </dgm:pt>
    <dgm:pt modelId="{FB22E0B5-9A8E-43D0-82AA-EB8E7D8852EA}" type="pres">
      <dgm:prSet presAssocID="{5B0E473E-215C-4EF2-AC7E-773196ECFE6E}" presName="chevron6" presStyleLbl="alignNode1" presStyleIdx="19" presStyleCnt="21" custLinFactNeighborX="27622" custLinFactNeighborY="-3392"/>
      <dgm:spPr/>
    </dgm:pt>
    <dgm:pt modelId="{9E3408D2-C0C6-48D9-B94D-C918FD1735DD}" type="pres">
      <dgm:prSet presAssocID="{5B0E473E-215C-4EF2-AC7E-773196ECFE6E}" presName="chevron7" presStyleLbl="alignNode1" presStyleIdx="20" presStyleCnt="21" custLinFactNeighborX="34501" custLinFactNeighborY="-3392"/>
      <dgm:spPr/>
    </dgm:pt>
    <dgm:pt modelId="{682AD71C-1B62-426C-8012-7A5B4B32AF42}" type="pres">
      <dgm:prSet presAssocID="{5B0E473E-215C-4EF2-AC7E-773196ECFE6E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75D867-AB44-46D8-82E0-5DF5D0A46699}" type="presOf" srcId="{B1E2754B-8FFD-46D8-8EC0-DD0E26B22C03}" destId="{8355AFCB-2E83-485B-8F6B-668BC7228A0C}" srcOrd="0" destOrd="0" presId="urn:microsoft.com/office/officeart/2008/layout/VerticalAccentList"/>
    <dgm:cxn modelId="{F652EE73-DD0C-46B1-924D-05D537433922}" type="presOf" srcId="{5B0E473E-215C-4EF2-AC7E-773196ECFE6E}" destId="{7C77BEC6-5CC6-43F1-9803-840153059226}" srcOrd="0" destOrd="0" presId="urn:microsoft.com/office/officeart/2008/layout/VerticalAccentList"/>
    <dgm:cxn modelId="{67F0237B-FE80-4DA7-8015-8B561AFC1D40}" srcId="{B1E2754B-8FFD-46D8-8EC0-DD0E26B22C03}" destId="{A238DAB8-1F21-456B-B7F3-92BD2AA29EFA}" srcOrd="1" destOrd="0" parTransId="{65F25243-0B14-4097-B12F-F0157A48896B}" sibTransId="{6AC108D1-F7B6-4880-BE4D-70E8BD8626C3}"/>
    <dgm:cxn modelId="{BF3CB3EA-3D82-4599-8A9C-CF4951E9C066}" type="presOf" srcId="{CE4E3397-929F-42CE-854D-4703AD680C03}" destId="{198EFAC6-D6A4-43A4-B922-38C49496A725}" srcOrd="0" destOrd="0" presId="urn:microsoft.com/office/officeart/2008/layout/VerticalAccentList"/>
    <dgm:cxn modelId="{7B207264-3F92-4EA3-B735-700D436CE99C}" srcId="{67D9E9D8-D7EB-4B3B-B438-68CC52979A71}" destId="{CE4E3397-929F-42CE-854D-4703AD680C03}" srcOrd="0" destOrd="0" parTransId="{98C51C82-A013-4531-8CF2-973CD5C2194E}" sibTransId="{EA5D8A8C-D6B9-4EA5-AE5F-424FEF162F40}"/>
    <dgm:cxn modelId="{012CB506-9E05-4FE9-AE3D-7A0E5EC5BD31}" type="presOf" srcId="{A238DAB8-1F21-456B-B7F3-92BD2AA29EFA}" destId="{0D5960B7-2300-460B-B4C0-7EF1EC46A4D4}" srcOrd="0" destOrd="0" presId="urn:microsoft.com/office/officeart/2008/layout/VerticalAccentList"/>
    <dgm:cxn modelId="{F2DA47B2-15E4-4EEC-93EB-03EE9CC83655}" type="presOf" srcId="{67D9E9D8-D7EB-4B3B-B438-68CC52979A71}" destId="{B555A203-7D31-4852-AFBB-C77B6CAA028A}" srcOrd="0" destOrd="0" presId="urn:microsoft.com/office/officeart/2008/layout/VerticalAccentList"/>
    <dgm:cxn modelId="{195083A1-9CC4-4BB2-AB60-8B90EC9260C9}" type="presOf" srcId="{582E2B90-1099-470B-A5C6-1F78FC08EF05}" destId="{B28BEF91-23B0-4E6E-B93B-51C9ACF459CD}" srcOrd="0" destOrd="0" presId="urn:microsoft.com/office/officeart/2008/layout/VerticalAccentList"/>
    <dgm:cxn modelId="{932A4F85-6C24-4A43-BA30-228DE8C25A17}" srcId="{A238DAB8-1F21-456B-B7F3-92BD2AA29EFA}" destId="{582E2B90-1099-470B-A5C6-1F78FC08EF05}" srcOrd="0" destOrd="0" parTransId="{63FBA5C1-2536-4780-9FA9-5CFBF814F12C}" sibTransId="{65B21FAB-D554-4C5A-B3B2-78C5F8080810}"/>
    <dgm:cxn modelId="{7C403881-75C7-4EC8-8E9E-5062D07EA8C8}" srcId="{B1E2754B-8FFD-46D8-8EC0-DD0E26B22C03}" destId="{67D9E9D8-D7EB-4B3B-B438-68CC52979A71}" srcOrd="0" destOrd="0" parTransId="{C6860DFF-6374-4179-9014-345325778D5F}" sibTransId="{04EA522E-0124-4CBA-8D5D-9D5FA1B95F63}"/>
    <dgm:cxn modelId="{F17D4AC7-18B6-44D0-928A-C2B1434DABA2}" srcId="{B1E2754B-8FFD-46D8-8EC0-DD0E26B22C03}" destId="{5B0E473E-215C-4EF2-AC7E-773196ECFE6E}" srcOrd="2" destOrd="0" parTransId="{BB0054D4-AB50-43A0-8002-E268D2508987}" sibTransId="{31CA76B8-61A3-4BCE-ACFC-4CF34F370DA4}"/>
    <dgm:cxn modelId="{CAA365C1-E879-4869-9DE3-5682A09F55CF}" srcId="{5B0E473E-215C-4EF2-AC7E-773196ECFE6E}" destId="{C5B908C0-9B6B-4D91-8BB9-E968551EA3AF}" srcOrd="0" destOrd="0" parTransId="{473F3C2D-8834-4C53-AC06-935F39C83ED2}" sibTransId="{7A745F65-AD21-445E-8F3F-DB5DA57B0BE8}"/>
    <dgm:cxn modelId="{25221026-0103-4911-AA3F-1ABE4CDF2871}" type="presOf" srcId="{C5B908C0-9B6B-4D91-8BB9-E968551EA3AF}" destId="{682AD71C-1B62-426C-8012-7A5B4B32AF42}" srcOrd="0" destOrd="0" presId="urn:microsoft.com/office/officeart/2008/layout/VerticalAccentList"/>
    <dgm:cxn modelId="{59ABAD8C-7E17-49FB-B75A-82A7D057F470}" type="presParOf" srcId="{8355AFCB-2E83-485B-8F6B-668BC7228A0C}" destId="{07665EFB-5D93-4C1F-9643-11F734191084}" srcOrd="0" destOrd="0" presId="urn:microsoft.com/office/officeart/2008/layout/VerticalAccentList"/>
    <dgm:cxn modelId="{5246F9C3-19EA-4479-AA99-2087179A5482}" type="presParOf" srcId="{07665EFB-5D93-4C1F-9643-11F734191084}" destId="{B555A203-7D31-4852-AFBB-C77B6CAA028A}" srcOrd="0" destOrd="0" presId="urn:microsoft.com/office/officeart/2008/layout/VerticalAccentList"/>
    <dgm:cxn modelId="{910B06E4-D8C9-4592-9CF4-62AED047AE08}" type="presParOf" srcId="{8355AFCB-2E83-485B-8F6B-668BC7228A0C}" destId="{1F1E34AA-EE4D-46C7-840B-C09E50FA3901}" srcOrd="1" destOrd="0" presId="urn:microsoft.com/office/officeart/2008/layout/VerticalAccentList"/>
    <dgm:cxn modelId="{26558EBF-4D39-4C12-BAC2-94DB45CDD64A}" type="presParOf" srcId="{1F1E34AA-EE4D-46C7-840B-C09E50FA3901}" destId="{AFE6B510-E1C4-4B58-A3D5-FE6C9DCA3017}" srcOrd="0" destOrd="0" presId="urn:microsoft.com/office/officeart/2008/layout/VerticalAccentList"/>
    <dgm:cxn modelId="{34A76CE4-2931-49F5-AE8E-62741A8A3727}" type="presParOf" srcId="{1F1E34AA-EE4D-46C7-840B-C09E50FA3901}" destId="{2A1F796B-C601-46EF-BC9C-656C522ABDE6}" srcOrd="1" destOrd="0" presId="urn:microsoft.com/office/officeart/2008/layout/VerticalAccentList"/>
    <dgm:cxn modelId="{6A7A43B6-9D4A-4A22-8440-EE52C1CAF3EF}" type="presParOf" srcId="{1F1E34AA-EE4D-46C7-840B-C09E50FA3901}" destId="{AADC63D3-4A37-4A4E-B31A-3ABD167E6EF4}" srcOrd="2" destOrd="0" presId="urn:microsoft.com/office/officeart/2008/layout/VerticalAccentList"/>
    <dgm:cxn modelId="{5FC72871-B97D-47D7-8379-FADD38D7BC64}" type="presParOf" srcId="{1F1E34AA-EE4D-46C7-840B-C09E50FA3901}" destId="{12380710-6DFC-4FD6-BE7E-A897F922960A}" srcOrd="3" destOrd="0" presId="urn:microsoft.com/office/officeart/2008/layout/VerticalAccentList"/>
    <dgm:cxn modelId="{897E9DB3-0BE0-4B13-A940-C2143F098A73}" type="presParOf" srcId="{1F1E34AA-EE4D-46C7-840B-C09E50FA3901}" destId="{E6F03EAC-6941-4B1F-9508-B827323C52C1}" srcOrd="4" destOrd="0" presId="urn:microsoft.com/office/officeart/2008/layout/VerticalAccentList"/>
    <dgm:cxn modelId="{6A158B2A-1CDD-408F-BFBF-3EDD8E146B9F}" type="presParOf" srcId="{1F1E34AA-EE4D-46C7-840B-C09E50FA3901}" destId="{59C4303A-795F-4AE6-86B7-9B1361499ED2}" srcOrd="5" destOrd="0" presId="urn:microsoft.com/office/officeart/2008/layout/VerticalAccentList"/>
    <dgm:cxn modelId="{CE91B764-EA00-4A5A-8611-48DD20F6177B}" type="presParOf" srcId="{1F1E34AA-EE4D-46C7-840B-C09E50FA3901}" destId="{ECEB9706-CA97-470A-8F42-D318BE357BD3}" srcOrd="6" destOrd="0" presId="urn:microsoft.com/office/officeart/2008/layout/VerticalAccentList"/>
    <dgm:cxn modelId="{369E7960-4BBF-43B1-8AB1-F2A2E36F17C8}" type="presParOf" srcId="{1F1E34AA-EE4D-46C7-840B-C09E50FA3901}" destId="{198EFAC6-D6A4-43A4-B922-38C49496A725}" srcOrd="7" destOrd="0" presId="urn:microsoft.com/office/officeart/2008/layout/VerticalAccentList"/>
    <dgm:cxn modelId="{30E2EB55-7BED-42FB-93B2-B6784CDDB2B2}" type="presParOf" srcId="{8355AFCB-2E83-485B-8F6B-668BC7228A0C}" destId="{83C8B540-69C9-4297-931C-E8B402FB477A}" srcOrd="2" destOrd="0" presId="urn:microsoft.com/office/officeart/2008/layout/VerticalAccentList"/>
    <dgm:cxn modelId="{796398B3-0896-425A-98BE-8DC87EC77599}" type="presParOf" srcId="{8355AFCB-2E83-485B-8F6B-668BC7228A0C}" destId="{F383DCCF-6E25-4838-8C01-8B8277CAD75D}" srcOrd="3" destOrd="0" presId="urn:microsoft.com/office/officeart/2008/layout/VerticalAccentList"/>
    <dgm:cxn modelId="{2B13F0AC-6C50-4F62-86E0-6967DB65465A}" type="presParOf" srcId="{F383DCCF-6E25-4838-8C01-8B8277CAD75D}" destId="{0D5960B7-2300-460B-B4C0-7EF1EC46A4D4}" srcOrd="0" destOrd="0" presId="urn:microsoft.com/office/officeart/2008/layout/VerticalAccentList"/>
    <dgm:cxn modelId="{B5BFCA71-D9B4-460A-BBAE-750CD147B5EC}" type="presParOf" srcId="{8355AFCB-2E83-485B-8F6B-668BC7228A0C}" destId="{A50F1E4D-04F8-4637-BE7C-60D0DDE0F457}" srcOrd="4" destOrd="0" presId="urn:microsoft.com/office/officeart/2008/layout/VerticalAccentList"/>
    <dgm:cxn modelId="{56D3AA50-BA0A-4238-9EA2-A492309A5FF9}" type="presParOf" srcId="{A50F1E4D-04F8-4637-BE7C-60D0DDE0F457}" destId="{06AAFF74-D25B-4351-9DF8-0EF21B18A198}" srcOrd="0" destOrd="0" presId="urn:microsoft.com/office/officeart/2008/layout/VerticalAccentList"/>
    <dgm:cxn modelId="{BA6132DB-2BD9-427E-95EE-F3B51243EBC6}" type="presParOf" srcId="{A50F1E4D-04F8-4637-BE7C-60D0DDE0F457}" destId="{C8FB8552-4D91-44A0-9604-FD8B06470E16}" srcOrd="1" destOrd="0" presId="urn:microsoft.com/office/officeart/2008/layout/VerticalAccentList"/>
    <dgm:cxn modelId="{8323D2B5-7F20-44E2-B811-D702D624FB1C}" type="presParOf" srcId="{A50F1E4D-04F8-4637-BE7C-60D0DDE0F457}" destId="{A009CEB0-7C83-4317-A3EC-49BCE7BA953A}" srcOrd="2" destOrd="0" presId="urn:microsoft.com/office/officeart/2008/layout/VerticalAccentList"/>
    <dgm:cxn modelId="{EDA051D0-708A-4C34-8C68-E0A1B900BAF6}" type="presParOf" srcId="{A50F1E4D-04F8-4637-BE7C-60D0DDE0F457}" destId="{F011EE5C-905E-4860-9F01-9A16E0CDB849}" srcOrd="3" destOrd="0" presId="urn:microsoft.com/office/officeart/2008/layout/VerticalAccentList"/>
    <dgm:cxn modelId="{747946BC-675D-454E-94B6-3C133E8D14D3}" type="presParOf" srcId="{A50F1E4D-04F8-4637-BE7C-60D0DDE0F457}" destId="{0288E75F-DFDD-4071-8E4C-CB715B15B3F7}" srcOrd="4" destOrd="0" presId="urn:microsoft.com/office/officeart/2008/layout/VerticalAccentList"/>
    <dgm:cxn modelId="{5B921A28-5DEF-477B-98CE-1D1F132AB340}" type="presParOf" srcId="{A50F1E4D-04F8-4637-BE7C-60D0DDE0F457}" destId="{F1482DC4-8A25-4B8B-9A36-F2E056517F04}" srcOrd="5" destOrd="0" presId="urn:microsoft.com/office/officeart/2008/layout/VerticalAccentList"/>
    <dgm:cxn modelId="{C8AE4208-1598-402E-8754-09546A826437}" type="presParOf" srcId="{A50F1E4D-04F8-4637-BE7C-60D0DDE0F457}" destId="{73998C03-BC7F-468C-9DDC-A273E782DBFC}" srcOrd="6" destOrd="0" presId="urn:microsoft.com/office/officeart/2008/layout/VerticalAccentList"/>
    <dgm:cxn modelId="{1AD30947-C568-4961-90DA-895C4F4D52E4}" type="presParOf" srcId="{A50F1E4D-04F8-4637-BE7C-60D0DDE0F457}" destId="{B28BEF91-23B0-4E6E-B93B-51C9ACF459CD}" srcOrd="7" destOrd="0" presId="urn:microsoft.com/office/officeart/2008/layout/VerticalAccentList"/>
    <dgm:cxn modelId="{4014EAA6-FB9B-413D-B0E8-E2B4FB73ACBD}" type="presParOf" srcId="{8355AFCB-2E83-485B-8F6B-668BC7228A0C}" destId="{0A92C8EC-D8F5-4B44-96BE-970A45E204A9}" srcOrd="5" destOrd="0" presId="urn:microsoft.com/office/officeart/2008/layout/VerticalAccentList"/>
    <dgm:cxn modelId="{E09705CD-1EC1-41CD-8B1E-F8FD50A9BB57}" type="presParOf" srcId="{8355AFCB-2E83-485B-8F6B-668BC7228A0C}" destId="{E6637556-EBF5-4CA0-A6D7-F89C651B4756}" srcOrd="6" destOrd="0" presId="urn:microsoft.com/office/officeart/2008/layout/VerticalAccentList"/>
    <dgm:cxn modelId="{4D845758-D664-4EAC-B7EA-8D9FEBF28B67}" type="presParOf" srcId="{E6637556-EBF5-4CA0-A6D7-F89C651B4756}" destId="{7C77BEC6-5CC6-43F1-9803-840153059226}" srcOrd="0" destOrd="0" presId="urn:microsoft.com/office/officeart/2008/layout/VerticalAccentList"/>
    <dgm:cxn modelId="{F1A27B7B-2552-46A0-8D54-CE30030F7DC4}" type="presParOf" srcId="{8355AFCB-2E83-485B-8F6B-668BC7228A0C}" destId="{795DFCAF-0465-49B2-B119-BFE6A99AB1B9}" srcOrd="7" destOrd="0" presId="urn:microsoft.com/office/officeart/2008/layout/VerticalAccentList"/>
    <dgm:cxn modelId="{A07C0D4D-B0E6-41D1-8A13-DD36419AEB5C}" type="presParOf" srcId="{795DFCAF-0465-49B2-B119-BFE6A99AB1B9}" destId="{79FC039C-30DE-4604-9836-FA4158FFD3BA}" srcOrd="0" destOrd="0" presId="urn:microsoft.com/office/officeart/2008/layout/VerticalAccentList"/>
    <dgm:cxn modelId="{96C29509-2EA5-4C99-96A4-5527C3C154B6}" type="presParOf" srcId="{795DFCAF-0465-49B2-B119-BFE6A99AB1B9}" destId="{C430B76D-9CDD-4270-B83F-923AE2BEBA93}" srcOrd="1" destOrd="0" presId="urn:microsoft.com/office/officeart/2008/layout/VerticalAccentList"/>
    <dgm:cxn modelId="{F802B19D-8E2A-4DD1-8B05-906D83FF140C}" type="presParOf" srcId="{795DFCAF-0465-49B2-B119-BFE6A99AB1B9}" destId="{C9B61B8B-8A14-4CA2-AFD4-F4E41C96FDD0}" srcOrd="2" destOrd="0" presId="urn:microsoft.com/office/officeart/2008/layout/VerticalAccentList"/>
    <dgm:cxn modelId="{9E2E044B-9265-4F51-916D-42911BB429F8}" type="presParOf" srcId="{795DFCAF-0465-49B2-B119-BFE6A99AB1B9}" destId="{FBD427B1-7169-41CB-8403-A8221645FC57}" srcOrd="3" destOrd="0" presId="urn:microsoft.com/office/officeart/2008/layout/VerticalAccentList"/>
    <dgm:cxn modelId="{B669E74D-0A0B-440C-BBC1-5076E38CC6DB}" type="presParOf" srcId="{795DFCAF-0465-49B2-B119-BFE6A99AB1B9}" destId="{F162B448-19D1-4DFC-9E0C-815B17F96352}" srcOrd="4" destOrd="0" presId="urn:microsoft.com/office/officeart/2008/layout/VerticalAccentList"/>
    <dgm:cxn modelId="{AEE9BF91-FEB6-4A1B-A41F-D6E183D79B04}" type="presParOf" srcId="{795DFCAF-0465-49B2-B119-BFE6A99AB1B9}" destId="{FB22E0B5-9A8E-43D0-82AA-EB8E7D8852EA}" srcOrd="5" destOrd="0" presId="urn:microsoft.com/office/officeart/2008/layout/VerticalAccentList"/>
    <dgm:cxn modelId="{2E55A80C-FCF8-4824-BACB-49241A6D4AAE}" type="presParOf" srcId="{795DFCAF-0465-49B2-B119-BFE6A99AB1B9}" destId="{9E3408D2-C0C6-48D9-B94D-C918FD1735DD}" srcOrd="6" destOrd="0" presId="urn:microsoft.com/office/officeart/2008/layout/VerticalAccentList"/>
    <dgm:cxn modelId="{A764B68C-6552-4E62-9F7C-C3D5FDF15A17}" type="presParOf" srcId="{795DFCAF-0465-49B2-B119-BFE6A99AB1B9}" destId="{682AD71C-1B62-426C-8012-7A5B4B32AF4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98A6F-A1CB-44FD-B4C9-03794D9533AA}">
      <dsp:nvSpPr>
        <dsp:cNvPr id="0" name=""/>
        <dsp:cNvSpPr/>
      </dsp:nvSpPr>
      <dsp:spPr>
        <a:xfrm rot="5400000">
          <a:off x="-199621" y="201606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467768"/>
        <a:ext cx="931568" cy="399243"/>
      </dsp:txXfrm>
    </dsp:sp>
    <dsp:sp modelId="{448DCA7E-429E-4DE5-9D58-7254FBA18555}">
      <dsp:nvSpPr>
        <dsp:cNvPr id="0" name=""/>
        <dsp:cNvSpPr/>
      </dsp:nvSpPr>
      <dsp:spPr>
        <a:xfrm rot="5400000">
          <a:off x="3429478" y="-2495925"/>
          <a:ext cx="865027" cy="5860847"/>
        </a:xfrm>
        <a:prstGeom prst="round2SameRect">
          <a:avLst/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kern="1200" dirty="0" smtClean="0"/>
            <a:t>Подготовительный</a:t>
          </a:r>
          <a:endParaRPr lang="ru-RU" sz="4000" kern="1200" dirty="0"/>
        </a:p>
      </dsp:txBody>
      <dsp:txXfrm rot="-5400000">
        <a:off x="931569" y="44211"/>
        <a:ext cx="5818620" cy="780573"/>
      </dsp:txXfrm>
    </dsp:sp>
    <dsp:sp modelId="{2E3B9B44-6F79-49B8-A5EE-8C9A209C9744}">
      <dsp:nvSpPr>
        <dsp:cNvPr id="0" name=""/>
        <dsp:cNvSpPr/>
      </dsp:nvSpPr>
      <dsp:spPr>
        <a:xfrm rot="5400000">
          <a:off x="-199621" y="1334415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1600577"/>
        <a:ext cx="931568" cy="399243"/>
      </dsp:txXfrm>
    </dsp:sp>
    <dsp:sp modelId="{067D5A0E-0E80-4038-A6EB-AB8854436ED6}">
      <dsp:nvSpPr>
        <dsp:cNvPr id="0" name=""/>
        <dsp:cNvSpPr/>
      </dsp:nvSpPr>
      <dsp:spPr>
        <a:xfrm rot="5400000">
          <a:off x="3429478" y="-1363115"/>
          <a:ext cx="865027" cy="5860847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kern="1200" dirty="0" smtClean="0"/>
            <a:t>Основной</a:t>
          </a:r>
          <a:endParaRPr lang="ru-RU" sz="4000" kern="1200" dirty="0"/>
        </a:p>
      </dsp:txBody>
      <dsp:txXfrm rot="-5400000">
        <a:off x="931569" y="1177021"/>
        <a:ext cx="5818620" cy="780573"/>
      </dsp:txXfrm>
    </dsp:sp>
    <dsp:sp modelId="{A1185D4D-3224-44BC-B080-9EB171FE5F0C}">
      <dsp:nvSpPr>
        <dsp:cNvPr id="0" name=""/>
        <dsp:cNvSpPr/>
      </dsp:nvSpPr>
      <dsp:spPr>
        <a:xfrm rot="5400000">
          <a:off x="-199621" y="2467224"/>
          <a:ext cx="1330811" cy="9315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-5400000">
        <a:off x="1" y="2733386"/>
        <a:ext cx="931568" cy="399243"/>
      </dsp:txXfrm>
    </dsp:sp>
    <dsp:sp modelId="{6BA59684-6EBE-4961-AABC-A33369B34E76}">
      <dsp:nvSpPr>
        <dsp:cNvPr id="0" name=""/>
        <dsp:cNvSpPr/>
      </dsp:nvSpPr>
      <dsp:spPr>
        <a:xfrm rot="5400000">
          <a:off x="3429478" y="-230306"/>
          <a:ext cx="865027" cy="5860847"/>
        </a:xfrm>
        <a:prstGeom prst="round2Same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Результативный</a:t>
          </a:r>
          <a:endParaRPr lang="ru-RU" sz="4100" kern="1200" dirty="0"/>
        </a:p>
      </dsp:txBody>
      <dsp:txXfrm rot="-5400000">
        <a:off x="931569" y="2309830"/>
        <a:ext cx="5818620" cy="780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5A203-7D31-4852-AFBB-C77B6CAA028A}">
      <dsp:nvSpPr>
        <dsp:cNvPr id="0" name=""/>
        <dsp:cNvSpPr/>
      </dsp:nvSpPr>
      <dsp:spPr>
        <a:xfrm>
          <a:off x="714945" y="544"/>
          <a:ext cx="4134105" cy="375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714945" y="544"/>
        <a:ext cx="4134105" cy="375827"/>
      </dsp:txXfrm>
    </dsp:sp>
    <dsp:sp modelId="{AFE6B510-E1C4-4B58-A3D5-FE6C9DCA3017}">
      <dsp:nvSpPr>
        <dsp:cNvPr id="0" name=""/>
        <dsp:cNvSpPr/>
      </dsp:nvSpPr>
      <dsp:spPr>
        <a:xfrm>
          <a:off x="714945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F796B-C601-46EF-BC9C-656C522ABDE6}">
      <dsp:nvSpPr>
        <dsp:cNvPr id="0" name=""/>
        <dsp:cNvSpPr/>
      </dsp:nvSpPr>
      <dsp:spPr>
        <a:xfrm>
          <a:off x="1296016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C63D3-4A37-4A4E-B31A-3ABD167E6EF4}">
      <dsp:nvSpPr>
        <dsp:cNvPr id="0" name=""/>
        <dsp:cNvSpPr/>
      </dsp:nvSpPr>
      <dsp:spPr>
        <a:xfrm>
          <a:off x="1877547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80710-6DFC-4FD6-BE7E-A897F922960A}">
      <dsp:nvSpPr>
        <dsp:cNvPr id="0" name=""/>
        <dsp:cNvSpPr/>
      </dsp:nvSpPr>
      <dsp:spPr>
        <a:xfrm>
          <a:off x="2458619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03EAC-6941-4B1F-9508-B827323C52C1}">
      <dsp:nvSpPr>
        <dsp:cNvPr id="0" name=""/>
        <dsp:cNvSpPr/>
      </dsp:nvSpPr>
      <dsp:spPr>
        <a:xfrm>
          <a:off x="3040149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4303A-795F-4AE6-86B7-9B1361499ED2}">
      <dsp:nvSpPr>
        <dsp:cNvPr id="0" name=""/>
        <dsp:cNvSpPr/>
      </dsp:nvSpPr>
      <dsp:spPr>
        <a:xfrm>
          <a:off x="3621221" y="376371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B9706-CA97-470A-8F42-D318BE357BD3}">
      <dsp:nvSpPr>
        <dsp:cNvPr id="0" name=""/>
        <dsp:cNvSpPr/>
      </dsp:nvSpPr>
      <dsp:spPr>
        <a:xfrm>
          <a:off x="4032449" y="432048"/>
          <a:ext cx="1601102" cy="65422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EFAC6-D6A4-43A4-B922-38C49496A725}">
      <dsp:nvSpPr>
        <dsp:cNvPr id="0" name=""/>
        <dsp:cNvSpPr/>
      </dsp:nvSpPr>
      <dsp:spPr>
        <a:xfrm>
          <a:off x="778810" y="452929"/>
          <a:ext cx="4060119" cy="612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Педагоги: </a:t>
          </a:r>
          <a:r>
            <a:rPr lang="ru-RU" sz="1600" kern="1200" dirty="0" smtClean="0"/>
            <a:t>консультации, рекомендации, памятки, семинары, мастер - классы</a:t>
          </a:r>
        </a:p>
      </dsp:txBody>
      <dsp:txXfrm>
        <a:off x="778810" y="452929"/>
        <a:ext cx="4060119" cy="612460"/>
      </dsp:txXfrm>
    </dsp:sp>
    <dsp:sp modelId="{0D5960B7-2300-460B-B4C0-7EF1EC46A4D4}">
      <dsp:nvSpPr>
        <dsp:cNvPr id="0" name=""/>
        <dsp:cNvSpPr/>
      </dsp:nvSpPr>
      <dsp:spPr>
        <a:xfrm>
          <a:off x="714945" y="1193494"/>
          <a:ext cx="4134105" cy="375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714945" y="1193494"/>
        <a:ext cx="4134105" cy="375827"/>
      </dsp:txXfrm>
    </dsp:sp>
    <dsp:sp modelId="{06AAFF74-D25B-4351-9DF8-0EF21B18A198}">
      <dsp:nvSpPr>
        <dsp:cNvPr id="0" name=""/>
        <dsp:cNvSpPr/>
      </dsp:nvSpPr>
      <dsp:spPr>
        <a:xfrm>
          <a:off x="714945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B8552-4D91-44A0-9604-FD8B06470E16}">
      <dsp:nvSpPr>
        <dsp:cNvPr id="0" name=""/>
        <dsp:cNvSpPr/>
      </dsp:nvSpPr>
      <dsp:spPr>
        <a:xfrm>
          <a:off x="1296016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9CEB0-7C83-4317-A3EC-49BCE7BA953A}">
      <dsp:nvSpPr>
        <dsp:cNvPr id="0" name=""/>
        <dsp:cNvSpPr/>
      </dsp:nvSpPr>
      <dsp:spPr>
        <a:xfrm>
          <a:off x="1877547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1EE5C-905E-4860-9F01-9A16E0CDB849}">
      <dsp:nvSpPr>
        <dsp:cNvPr id="0" name=""/>
        <dsp:cNvSpPr/>
      </dsp:nvSpPr>
      <dsp:spPr>
        <a:xfrm>
          <a:off x="2458619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8E75F-DFDD-4071-8E4C-CB715B15B3F7}">
      <dsp:nvSpPr>
        <dsp:cNvPr id="0" name=""/>
        <dsp:cNvSpPr/>
      </dsp:nvSpPr>
      <dsp:spPr>
        <a:xfrm>
          <a:off x="3040149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82DC4-8A25-4B8B-9A36-F2E056517F04}">
      <dsp:nvSpPr>
        <dsp:cNvPr id="0" name=""/>
        <dsp:cNvSpPr/>
      </dsp:nvSpPr>
      <dsp:spPr>
        <a:xfrm>
          <a:off x="3621221" y="156932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98C03-BC7F-468C-9DDC-A273E782DBFC}">
      <dsp:nvSpPr>
        <dsp:cNvPr id="0" name=""/>
        <dsp:cNvSpPr/>
      </dsp:nvSpPr>
      <dsp:spPr>
        <a:xfrm>
          <a:off x="3799470" y="1569322"/>
          <a:ext cx="1773943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8BEF91-23B0-4E6E-B93B-51C9ACF459CD}">
      <dsp:nvSpPr>
        <dsp:cNvPr id="0" name=""/>
        <dsp:cNvSpPr/>
      </dsp:nvSpPr>
      <dsp:spPr>
        <a:xfrm>
          <a:off x="714945" y="1645879"/>
          <a:ext cx="4187848" cy="612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Дети: </a:t>
          </a:r>
          <a:r>
            <a:rPr lang="ru-RU" sz="1600" kern="1200" dirty="0" smtClean="0"/>
            <a:t>Игры, наблюдения, чтение, коррекционные групповые и индивидуальные занятия</a:t>
          </a:r>
          <a:endParaRPr lang="ru-RU" sz="1600" kern="1200" dirty="0"/>
        </a:p>
      </dsp:txBody>
      <dsp:txXfrm>
        <a:off x="714945" y="1645879"/>
        <a:ext cx="4187848" cy="612460"/>
      </dsp:txXfrm>
    </dsp:sp>
    <dsp:sp modelId="{7C77BEC6-5CC6-43F1-9803-840153059226}">
      <dsp:nvSpPr>
        <dsp:cNvPr id="0" name=""/>
        <dsp:cNvSpPr/>
      </dsp:nvSpPr>
      <dsp:spPr>
        <a:xfrm>
          <a:off x="714945" y="2386445"/>
          <a:ext cx="4134105" cy="375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714945" y="2386445"/>
        <a:ext cx="4134105" cy="375827"/>
      </dsp:txXfrm>
    </dsp:sp>
    <dsp:sp modelId="{79FC039C-30DE-4604-9836-FA4158FFD3BA}">
      <dsp:nvSpPr>
        <dsp:cNvPr id="0" name=""/>
        <dsp:cNvSpPr/>
      </dsp:nvSpPr>
      <dsp:spPr>
        <a:xfrm>
          <a:off x="714945" y="276227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0B76D-9CDD-4270-B83F-923AE2BEBA93}">
      <dsp:nvSpPr>
        <dsp:cNvPr id="0" name=""/>
        <dsp:cNvSpPr/>
      </dsp:nvSpPr>
      <dsp:spPr>
        <a:xfrm>
          <a:off x="1296016" y="276227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61B8B-8A14-4CA2-AFD4-F4E41C96FDD0}">
      <dsp:nvSpPr>
        <dsp:cNvPr id="0" name=""/>
        <dsp:cNvSpPr/>
      </dsp:nvSpPr>
      <dsp:spPr>
        <a:xfrm>
          <a:off x="1877547" y="276227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427B1-7169-41CB-8403-A8221645FC57}">
      <dsp:nvSpPr>
        <dsp:cNvPr id="0" name=""/>
        <dsp:cNvSpPr/>
      </dsp:nvSpPr>
      <dsp:spPr>
        <a:xfrm>
          <a:off x="2458619" y="276227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2B448-19D1-4DFC-9E0C-815B17F96352}">
      <dsp:nvSpPr>
        <dsp:cNvPr id="0" name=""/>
        <dsp:cNvSpPr/>
      </dsp:nvSpPr>
      <dsp:spPr>
        <a:xfrm>
          <a:off x="3040149" y="2762272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2E0B5-9A8E-43D0-82AA-EB8E7D8852EA}">
      <dsp:nvSpPr>
        <dsp:cNvPr id="0" name=""/>
        <dsp:cNvSpPr/>
      </dsp:nvSpPr>
      <dsp:spPr>
        <a:xfrm>
          <a:off x="3888431" y="2736304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408D2-C0C6-48D9-B94D-C918FD1735DD}">
      <dsp:nvSpPr>
        <dsp:cNvPr id="0" name=""/>
        <dsp:cNvSpPr/>
      </dsp:nvSpPr>
      <dsp:spPr>
        <a:xfrm>
          <a:off x="4536508" y="2736304"/>
          <a:ext cx="967380" cy="765575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AD71C-1B62-426C-8012-7A5B4B32AF42}">
      <dsp:nvSpPr>
        <dsp:cNvPr id="0" name=""/>
        <dsp:cNvSpPr/>
      </dsp:nvSpPr>
      <dsp:spPr>
        <a:xfrm>
          <a:off x="714945" y="2838830"/>
          <a:ext cx="4187848" cy="612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Родители: консультации, рекомендации. памятка, анкетирование, открытые занятия</a:t>
          </a:r>
          <a:endParaRPr lang="ru-RU" sz="1700" kern="1200" dirty="0"/>
        </a:p>
      </dsp:txBody>
      <dsp:txXfrm>
        <a:off x="714945" y="2838830"/>
        <a:ext cx="4187848" cy="612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475657" y="3429000"/>
            <a:ext cx="6984776" cy="2304255"/>
          </a:xfrm>
        </p:spPr>
        <p:txBody>
          <a:bodyPr/>
          <a:lstStyle/>
          <a:p>
            <a:r>
              <a:rPr lang="ru-RU" sz="2800" b="1" i="1" dirty="0" smtClean="0"/>
              <a:t>Проект «Путешествие в пространстве» 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2800" b="1" i="1" dirty="0" smtClean="0"/>
              <a:t>(развитие пространственных представлений средствами сенсорной комнаты)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643834" cy="17859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Ковальчук Юлия Константиновна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Педагог – психолог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МБДОУ ДСКВ №46 «Кот в сапогах»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971600" y="2060848"/>
            <a:ext cx="8064896" cy="432048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Основной  этап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2636912"/>
            <a:ext cx="84969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Цель</a:t>
            </a:r>
            <a:r>
              <a:rPr lang="ru-RU" sz="2000" dirty="0" smtClean="0"/>
              <a:t>: </a:t>
            </a:r>
            <a:r>
              <a:rPr lang="ru-RU" sz="2000" dirty="0" smtClean="0">
                <a:latin typeface="+mn-lt"/>
              </a:rPr>
              <a:t>внедрение элементов сенсорной комнаты в организованную образовательную деятельность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1400" dirty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Формировать ориентировку </a:t>
            </a:r>
            <a:r>
              <a:rPr lang="ru-RU" sz="1400" dirty="0">
                <a:latin typeface="+mn-lt"/>
              </a:rPr>
              <a:t>«на себе»; освоение «схемы собственного тела</a:t>
            </a:r>
            <a:r>
              <a:rPr lang="ru-RU" sz="1400" dirty="0" smtClean="0">
                <a:latin typeface="+mn-lt"/>
              </a:rPr>
              <a:t>»; ориентировку </a:t>
            </a:r>
            <a:r>
              <a:rPr lang="ru-RU" sz="1400" dirty="0">
                <a:latin typeface="+mn-lt"/>
              </a:rPr>
              <a:t>«на внешних объектах»; выделение различных сторон предметов: передней, тыльной, верхней, нижней, боковых;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400" dirty="0">
                <a:latin typeface="+mn-lt"/>
              </a:rPr>
              <a:t>  </a:t>
            </a:r>
            <a:r>
              <a:rPr lang="ru-RU" sz="1400" dirty="0" smtClean="0">
                <a:latin typeface="+mn-lt"/>
              </a:rPr>
              <a:t>Учить  освоению </a:t>
            </a:r>
            <a:r>
              <a:rPr lang="ru-RU" sz="1400" dirty="0">
                <a:latin typeface="+mn-lt"/>
              </a:rPr>
              <a:t>и </a:t>
            </a:r>
            <a:r>
              <a:rPr lang="ru-RU" sz="1400" dirty="0" smtClean="0">
                <a:latin typeface="+mn-lt"/>
              </a:rPr>
              <a:t>применению </a:t>
            </a:r>
            <a:r>
              <a:rPr lang="ru-RU" sz="1400" dirty="0">
                <a:latin typeface="+mn-lt"/>
              </a:rPr>
              <a:t>словесной системы отсчета по основным пространственным направлениям: вперед — назад, вверх — вниз, направо — </a:t>
            </a:r>
            <a:r>
              <a:rPr lang="ru-RU" sz="1400" dirty="0" smtClean="0">
                <a:latin typeface="+mn-lt"/>
              </a:rPr>
              <a:t>налево; определению </a:t>
            </a:r>
            <a:r>
              <a:rPr lang="ru-RU" sz="1400" dirty="0">
                <a:latin typeface="+mn-lt"/>
              </a:rPr>
              <a:t>расположения предметов в пространстве «от себя», когда исходная точка отсчета фиксируется на самом </a:t>
            </a:r>
            <a:r>
              <a:rPr lang="ru-RU" sz="1400" dirty="0" smtClean="0">
                <a:latin typeface="+mn-lt"/>
              </a:rPr>
              <a:t>субъекте; определение </a:t>
            </a:r>
            <a:r>
              <a:rPr lang="ru-RU" sz="1400" dirty="0">
                <a:latin typeface="+mn-lt"/>
              </a:rPr>
              <a:t>собственного положения в пространстве («точки стояния») относительно различных объектов, точка отсчета при этом локализуется на другом человеке или на каком-либо предмете;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400" dirty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Учить определению </a:t>
            </a:r>
            <a:r>
              <a:rPr lang="ru-RU" sz="1400" dirty="0">
                <a:latin typeface="+mn-lt"/>
              </a:rPr>
              <a:t>пространственной </a:t>
            </a:r>
            <a:r>
              <a:rPr lang="ru-RU" sz="1400" dirty="0" err="1">
                <a:latin typeface="+mn-lt"/>
              </a:rPr>
              <a:t>размещенности</a:t>
            </a:r>
            <a:r>
              <a:rPr lang="ru-RU" sz="1400" dirty="0">
                <a:latin typeface="+mn-lt"/>
              </a:rPr>
              <a:t>  предметов относительно друг друга</a:t>
            </a:r>
            <a:r>
              <a:rPr lang="ru-RU" sz="1400" dirty="0" smtClean="0">
                <a:latin typeface="+mn-lt"/>
              </a:rPr>
              <a:t>;  пространственному расположению </a:t>
            </a:r>
            <a:r>
              <a:rPr lang="ru-RU" sz="1400" dirty="0">
                <a:latin typeface="+mn-lt"/>
              </a:rPr>
              <a:t>объектов при ориентировке на плоскости, т. е. в двухмерном пространстве; определение их </a:t>
            </a:r>
            <a:r>
              <a:rPr lang="ru-RU" sz="1400" dirty="0" err="1">
                <a:latin typeface="+mn-lt"/>
              </a:rPr>
              <a:t>размещенности</a:t>
            </a:r>
            <a:r>
              <a:rPr lang="ru-RU" sz="1400" dirty="0">
                <a:latin typeface="+mn-lt"/>
              </a:rPr>
              <a:t> относительно друг друга и по отношению к плоскости, на которой они размещаются</a:t>
            </a:r>
            <a:r>
              <a:rPr lang="ru-RU" sz="1400" dirty="0" smtClean="0">
                <a:latin typeface="+mn-lt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+mn-lt"/>
              </a:rPr>
              <a:t>Активизировать мотивацию педагогов ДОУ, родителей к использованию технологий сенсорной комнаты.</a:t>
            </a:r>
            <a:endParaRPr lang="ru-RU" sz="1400" dirty="0">
              <a:latin typeface="+mn-lt"/>
            </a:endParaRPr>
          </a:p>
          <a:p>
            <a:endParaRPr lang="ru-RU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31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2155821"/>
            <a:ext cx="8208912" cy="43204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Методы и приемы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4607" y="2996952"/>
            <a:ext cx="2159161" cy="8640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Работа с алгоритмами, лабиринтами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4357905"/>
            <a:ext cx="2160240" cy="1080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Дидактические, настольно – печатные, словесные игры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2960948"/>
            <a:ext cx="2376264" cy="9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Сюжетно – ролевая игра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80112" y="2960948"/>
            <a:ext cx="2376264" cy="9001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Прогулки, экскурсии, подвижные игры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4329099"/>
            <a:ext cx="2304256" cy="110892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Игры на ориентировку в трехмерном и двухмерном пространстве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80112" y="4357904"/>
            <a:ext cx="2376264" cy="10801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Показ, вопросы,  объяснения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43808" y="5589240"/>
            <a:ext cx="2304255" cy="10852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Работа со схемами, графическими изображениями, планами.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41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с вырезом 1"/>
          <p:cNvSpPr/>
          <p:nvPr/>
        </p:nvSpPr>
        <p:spPr>
          <a:xfrm>
            <a:off x="251520" y="1844824"/>
            <a:ext cx="8552623" cy="1512168"/>
          </a:xfrm>
          <a:prstGeom prst="notchedRightArrow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Направления </a:t>
            </a:r>
            <a:r>
              <a:rPr lang="ru-RU" sz="2400" dirty="0"/>
              <a:t>работы (с постепенным усложнением </a:t>
            </a:r>
            <a:r>
              <a:rPr lang="ru-RU" sz="2400" dirty="0" smtClean="0"/>
              <a:t>задания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3356992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а) </a:t>
            </a:r>
            <a:r>
              <a:rPr lang="ru-RU" sz="1400" dirty="0" smtClean="0">
                <a:latin typeface="+mn-lt"/>
              </a:rPr>
              <a:t>Постепенное </a:t>
            </a:r>
            <a:r>
              <a:rPr lang="ru-RU" sz="1400" dirty="0">
                <a:latin typeface="+mn-lt"/>
              </a:rPr>
              <a:t>увеличении количества различных вариантов пространственных отношений между предметами, с которыми знакомятся дети;</a:t>
            </a:r>
          </a:p>
          <a:p>
            <a:pPr algn="just"/>
            <a:r>
              <a:rPr lang="ru-RU" sz="1400" dirty="0">
                <a:latin typeface="+mn-lt"/>
              </a:rPr>
              <a:t> б) </a:t>
            </a:r>
            <a:r>
              <a:rPr lang="ru-RU" sz="1400" dirty="0" smtClean="0">
                <a:latin typeface="+mn-lt"/>
              </a:rPr>
              <a:t>Повышение </a:t>
            </a:r>
            <a:r>
              <a:rPr lang="ru-RU" sz="1400" dirty="0">
                <a:latin typeface="+mn-lt"/>
              </a:rPr>
              <a:t>точности различения их детьми и обозначения соответствующими терминами;</a:t>
            </a:r>
          </a:p>
          <a:p>
            <a:pPr algn="just"/>
            <a:r>
              <a:rPr lang="ru-RU" sz="1400" dirty="0">
                <a:latin typeface="+mn-lt"/>
              </a:rPr>
              <a:t> в) </a:t>
            </a:r>
            <a:r>
              <a:rPr lang="ru-RU" sz="1400" dirty="0" smtClean="0">
                <a:latin typeface="+mn-lt"/>
              </a:rPr>
              <a:t>Переход </a:t>
            </a:r>
            <a:r>
              <a:rPr lang="ru-RU" sz="1400" dirty="0">
                <a:latin typeface="+mn-lt"/>
              </a:rPr>
              <a:t>от простого распознавания к самостоятельному воспроизведению пространственных отношений на предметах, в том числе между субъектом и окружающими его объектами;</a:t>
            </a:r>
          </a:p>
          <a:p>
            <a:pPr algn="just"/>
            <a:r>
              <a:rPr lang="ru-RU" sz="1400" dirty="0">
                <a:latin typeface="+mn-lt"/>
              </a:rPr>
              <a:t> г) </a:t>
            </a:r>
            <a:r>
              <a:rPr lang="ru-RU" sz="1400" dirty="0" smtClean="0">
                <a:latin typeface="+mn-lt"/>
              </a:rPr>
              <a:t>Переход </a:t>
            </a:r>
            <a:r>
              <a:rPr lang="ru-RU" sz="1400" dirty="0">
                <a:latin typeface="+mn-lt"/>
              </a:rPr>
              <a:t>от ориентировки в специально организованной дидактической среде к ориентировке в окружающем пространстве;</a:t>
            </a:r>
          </a:p>
          <a:p>
            <a:pPr algn="just"/>
            <a:r>
              <a:rPr lang="ru-RU" sz="1400" dirty="0">
                <a:latin typeface="+mn-lt"/>
              </a:rPr>
              <a:t> д) </a:t>
            </a:r>
            <a:r>
              <a:rPr lang="ru-RU" sz="1400" dirty="0" smtClean="0">
                <a:latin typeface="+mn-lt"/>
              </a:rPr>
              <a:t>Изменение </a:t>
            </a:r>
            <a:r>
              <a:rPr lang="ru-RU" sz="1400" dirty="0">
                <a:latin typeface="+mn-lt"/>
              </a:rPr>
              <a:t>способов ориентировки в пространственном расположении предметов (от практического </a:t>
            </a:r>
            <a:r>
              <a:rPr lang="ru-RU" sz="1400" dirty="0" err="1">
                <a:latin typeface="+mn-lt"/>
              </a:rPr>
              <a:t>примеривания</a:t>
            </a:r>
            <a:r>
              <a:rPr lang="ru-RU" sz="1400" dirty="0">
                <a:latin typeface="+mn-lt"/>
              </a:rPr>
              <a:t> или соотнесения объектов с исходной точкой отсчета к зрительной оценке их расположения на расстоянии);</a:t>
            </a:r>
          </a:p>
          <a:p>
            <a:pPr algn="just"/>
            <a:r>
              <a:rPr lang="ru-RU" sz="1400" dirty="0">
                <a:latin typeface="+mn-lt"/>
              </a:rPr>
              <a:t> е) </a:t>
            </a:r>
            <a:r>
              <a:rPr lang="ru-RU" sz="1400" dirty="0" smtClean="0">
                <a:latin typeface="+mn-lt"/>
              </a:rPr>
              <a:t>Переход </a:t>
            </a:r>
            <a:r>
              <a:rPr lang="ru-RU" sz="1400" dirty="0">
                <a:latin typeface="+mn-lt"/>
              </a:rPr>
              <a:t>от непосредственного восприятия и действенного воспроизведения пространственных отношений к осмыслению их логики и семантики;</a:t>
            </a:r>
          </a:p>
          <a:p>
            <a:pPr algn="just"/>
            <a:r>
              <a:rPr lang="ru-RU" sz="1400" dirty="0">
                <a:latin typeface="+mn-lt"/>
              </a:rPr>
              <a:t> ж) </a:t>
            </a:r>
            <a:r>
              <a:rPr lang="ru-RU" sz="1400" dirty="0" smtClean="0">
                <a:latin typeface="+mn-lt"/>
              </a:rPr>
              <a:t>Возрастание </a:t>
            </a:r>
            <a:r>
              <a:rPr lang="ru-RU" sz="1400" dirty="0">
                <a:latin typeface="+mn-lt"/>
              </a:rPr>
              <a:t>степени обобщения знаний детей о конкретных пространственных отношениях;</a:t>
            </a:r>
          </a:p>
          <a:p>
            <a:pPr algn="just"/>
            <a:r>
              <a:rPr lang="ru-RU" sz="1400" dirty="0">
                <a:latin typeface="+mn-lt"/>
              </a:rPr>
              <a:t> з) </a:t>
            </a:r>
            <a:r>
              <a:rPr lang="ru-RU" sz="1400" dirty="0" smtClean="0">
                <a:latin typeface="+mn-lt"/>
              </a:rPr>
              <a:t>Переход </a:t>
            </a:r>
            <a:r>
              <a:rPr lang="ru-RU" sz="1400" dirty="0">
                <a:latin typeface="+mn-lt"/>
              </a:rPr>
              <a:t>от определения местоположения предмета относительно другого объекта к определению их </a:t>
            </a:r>
            <a:r>
              <a:rPr lang="ru-RU" sz="1400" dirty="0" smtClean="0">
                <a:latin typeface="+mn-lt"/>
              </a:rPr>
              <a:t>расположения относительно </a:t>
            </a:r>
            <a:r>
              <a:rPr lang="ru-RU" sz="1400" dirty="0">
                <a:latin typeface="+mn-lt"/>
              </a:rPr>
              <a:t>друг друга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56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83568" y="2420888"/>
            <a:ext cx="7704856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Формы взаимодействия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97788689"/>
              </p:ext>
            </p:extLst>
          </p:nvPr>
        </p:nvGraphicFramePr>
        <p:xfrm>
          <a:off x="1331640" y="3212976"/>
          <a:ext cx="628836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2132856"/>
            <a:ext cx="7848872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Результативный этап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3429000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+mn-lt"/>
              </a:rPr>
              <a:t>Повысится уровень сформированности навыков ориентировки в пространстве на 10%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68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2155821"/>
            <a:ext cx="8136904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</a:t>
            </a:r>
            <a:r>
              <a:rPr lang="ru-RU" sz="2400" b="1" dirty="0" smtClean="0">
                <a:solidFill>
                  <a:schemeClr val="tx1"/>
                </a:solidFill>
              </a:rPr>
              <a:t>родукт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4607" y="2996952"/>
            <a:ext cx="2159161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Перспективный план работы с детьми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4357904"/>
            <a:ext cx="2160240" cy="123133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Картотека дидактические, настольно – печатные, словесные игры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2960948"/>
            <a:ext cx="2376264" cy="9001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Методическая копилка для родителей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80112" y="2960948"/>
            <a:ext cx="2376264" cy="9001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Рекомендации по организации среды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4329099"/>
            <a:ext cx="2304256" cy="11089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Консультативный материал для педагогов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80112" y="4357904"/>
            <a:ext cx="2376264" cy="108011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Альбом по лексическим темам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43808" y="5589240"/>
            <a:ext cx="2304255" cy="10852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Интерактивные игры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5699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+mn-lt"/>
              </a:rPr>
              <a:t>Спасибо за внимание!</a:t>
            </a:r>
            <a:endParaRPr lang="ru-R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40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43608" y="2348880"/>
            <a:ext cx="7776864" cy="39604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40905" y="2641105"/>
            <a:ext cx="664751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+mn-lt"/>
              </a:rPr>
              <a:t>Вид проекта: </a:t>
            </a:r>
            <a:r>
              <a:rPr lang="ru-RU" sz="2000" i="1" dirty="0" err="1" smtClean="0">
                <a:latin typeface="+mn-lt"/>
              </a:rPr>
              <a:t>практико</a:t>
            </a:r>
            <a:r>
              <a:rPr lang="ru-RU" sz="2000" i="1" dirty="0" smtClean="0">
                <a:latin typeface="+mn-lt"/>
              </a:rPr>
              <a:t> – ориентированный:</a:t>
            </a:r>
          </a:p>
          <a:p>
            <a:endParaRPr lang="ru-RU" sz="2000" i="1" dirty="0">
              <a:latin typeface="+mn-lt"/>
            </a:endParaRPr>
          </a:p>
          <a:p>
            <a:r>
              <a:rPr lang="ru-RU" sz="2000" i="1" dirty="0" smtClean="0">
                <a:latin typeface="+mn-lt"/>
              </a:rPr>
              <a:t>Продолжительность проекта: долгосрочный;</a:t>
            </a:r>
          </a:p>
          <a:p>
            <a:endParaRPr lang="ru-RU" sz="2000" i="1" dirty="0">
              <a:latin typeface="+mn-lt"/>
            </a:endParaRPr>
          </a:p>
          <a:p>
            <a:r>
              <a:rPr lang="ru-RU" sz="2000" i="1" dirty="0" smtClean="0">
                <a:latin typeface="+mn-lt"/>
              </a:rPr>
              <a:t>Участники проекта: дети старшего дошкольного возраста, педагоги, родители;</a:t>
            </a:r>
          </a:p>
          <a:p>
            <a:endParaRPr lang="ru-RU" sz="2000" i="1" dirty="0">
              <a:latin typeface="+mn-lt"/>
            </a:endParaRPr>
          </a:p>
          <a:p>
            <a:r>
              <a:rPr lang="ru-RU" sz="2000" i="1" dirty="0" smtClean="0">
                <a:latin typeface="+mn-lt"/>
              </a:rPr>
              <a:t>Основное направление проекта: развитие пространственных навыков старшего дошкольного возраста с ТНР через использование элементов  сенсорной комнаты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3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r>
              <a:rPr lang="ru-RU" dirty="0" smtClean="0"/>
              <a:t>Цель проекта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99592" y="3356992"/>
            <a:ext cx="7776864" cy="28083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Формирование навыков ориентировки в пространстве у детей старшего дошкольного возраста через использование элементов сенсорной комнаты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r>
              <a:rPr lang="ru-RU" dirty="0" smtClean="0"/>
              <a:t>Актуальность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63" y="1124744"/>
            <a:ext cx="6143625" cy="5544344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None/>
            </a:pP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smtClean="0">
                <a:ea typeface="Calibri"/>
                <a:cs typeface="Times New Roman"/>
              </a:rPr>
              <a:t>  </a:t>
            </a:r>
            <a:r>
              <a:rPr lang="ru-RU" sz="2400" dirty="0" smtClean="0">
                <a:ea typeface="Calibri"/>
                <a:cs typeface="Times New Roman"/>
              </a:rPr>
              <a:t>Рассматривая </a:t>
            </a:r>
            <a:r>
              <a:rPr lang="ru-RU" sz="2400" dirty="0">
                <a:ea typeface="Calibri"/>
                <a:cs typeface="Times New Roman"/>
              </a:rPr>
              <a:t>процесс развития пространственных представлений у детей дошкольного возраста с </a:t>
            </a:r>
            <a:r>
              <a:rPr lang="ru-RU" sz="2400" dirty="0" smtClean="0">
                <a:ea typeface="Calibri"/>
                <a:cs typeface="Times New Roman"/>
              </a:rPr>
              <a:t>ТНР, </a:t>
            </a:r>
            <a:r>
              <a:rPr lang="ru-RU" sz="2400" dirty="0">
                <a:ea typeface="Calibri"/>
                <a:cs typeface="Times New Roman"/>
              </a:rPr>
              <a:t>можно выделить следующее</a:t>
            </a:r>
            <a:r>
              <a:rPr lang="ru-RU" sz="2400" dirty="0" smtClean="0">
                <a:ea typeface="Calibri"/>
                <a:cs typeface="Times New Roman"/>
              </a:rPr>
              <a:t>: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– </a:t>
            </a:r>
            <a:r>
              <a:rPr lang="ru-RU" sz="2400" dirty="0">
                <a:ea typeface="Calibri"/>
                <a:cs typeface="Times New Roman"/>
              </a:rPr>
              <a:t>процесс формирования пространственных представлений – процесс сложный, требующий активного направленного вмешательства взрослого, который должен создать условия для наиболее эффективного формирования у ребенка пространственных </a:t>
            </a:r>
            <a:r>
              <a:rPr lang="ru-RU" sz="2400" dirty="0" smtClean="0">
                <a:ea typeface="Calibri"/>
                <a:cs typeface="Times New Roman"/>
              </a:rPr>
              <a:t>представлений</a:t>
            </a:r>
            <a:r>
              <a:rPr lang="ru-RU" sz="2400" dirty="0">
                <a:ea typeface="Calibri"/>
                <a:cs typeface="Times New Roman"/>
              </a:rPr>
              <a:t>.</a:t>
            </a:r>
            <a:endParaRPr lang="ru-RU" sz="2400" dirty="0" smtClean="0">
              <a:ea typeface="Calibri"/>
              <a:cs typeface="Times New Roman"/>
            </a:endParaRPr>
          </a:p>
          <a:p>
            <a:pPr marL="0" indent="0" algn="just">
              <a:spcAft>
                <a:spcPts val="100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19672" y="2204864"/>
            <a:ext cx="6840760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Задачи</a:t>
            </a:r>
            <a:endParaRPr lang="ru-RU" sz="32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83568" y="3284984"/>
            <a:ext cx="2448272" cy="316835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Повысить уровень сформированности навыков ориентировки в пространстве у детей с ТНР на 10% через использование элементов сенсорной комнаты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47864" y="3284984"/>
            <a:ext cx="2592288" cy="31683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Повысить компетентность педагогов и родителей в вопросе формирования пространственных представлений детей посредством использования элементов сенсорной комнаты.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72200" y="3356992"/>
            <a:ext cx="2520280" cy="30963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Проанализировать и обосновать эффективность внедрения элементов сенсорной комнаты в процессе формирования навыков ориентировки в пространстве у детей с ТНР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15616" y="2060848"/>
            <a:ext cx="7560840" cy="136815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Исходный уровень сформированности пространственных представлений </a:t>
            </a:r>
            <a:r>
              <a:rPr lang="ru-RU" sz="2400" dirty="0" smtClean="0">
                <a:solidFill>
                  <a:schemeClr val="tx1"/>
                </a:solidFill>
              </a:rPr>
              <a:t>( по методике </a:t>
            </a:r>
            <a:r>
              <a:rPr lang="ru-RU" sz="2400" dirty="0" err="1" smtClean="0">
                <a:solidFill>
                  <a:schemeClr val="tx1"/>
                </a:solidFill>
              </a:rPr>
              <a:t>М.П.Злобенко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3284984"/>
            <a:ext cx="689451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7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3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1187624" y="2348880"/>
            <a:ext cx="7128792" cy="484632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Предполагаемые результаты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321297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Повысится уровень сформированности навыков пространственной ориентировки детей на 10%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4077073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Компетентность родителей в вопросе формирования навыков пространственного ориентирования посредством внедрения элементов сенсорной комнаты повысится на 10%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537321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Повысится мотивационная заинтересованность педагогов в использовании новых более эффективных технологий, методов и приемов.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с вырезом 1"/>
          <p:cNvSpPr/>
          <p:nvPr/>
        </p:nvSpPr>
        <p:spPr>
          <a:xfrm>
            <a:off x="1187624" y="2060848"/>
            <a:ext cx="7632848" cy="1080120"/>
          </a:xfrm>
          <a:prstGeom prst="notch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Этапы  реализации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4504757"/>
              </p:ext>
            </p:extLst>
          </p:nvPr>
        </p:nvGraphicFramePr>
        <p:xfrm>
          <a:off x="1524000" y="3140968"/>
          <a:ext cx="679241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7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971600" y="2348880"/>
            <a:ext cx="8064896" cy="576064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Подготовительный этап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212976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Цель</a:t>
            </a:r>
            <a:r>
              <a:rPr lang="ru-RU" sz="2000" dirty="0" smtClean="0"/>
              <a:t>: </a:t>
            </a:r>
            <a:r>
              <a:rPr lang="ru-RU" sz="2000" dirty="0" smtClean="0">
                <a:latin typeface="+mn-lt"/>
              </a:rPr>
              <a:t>Создание условий для внедрения технологий сенсорной комнаты в образовательную деятельность.</a:t>
            </a:r>
          </a:p>
          <a:p>
            <a:endParaRPr lang="ru-RU" sz="20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+mn-lt"/>
              </a:rPr>
              <a:t>Анализ технологий, выбор методов и приемов, направленных на развитие пространственных представлений у детей с речевыми нарушениями;</a:t>
            </a:r>
          </a:p>
          <a:p>
            <a:endParaRPr lang="ru-RU" sz="20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+mn-lt"/>
              </a:rPr>
              <a:t>Создание методической базы для реализации проекта для реализации проекта по взаимодействию с детьми, родителями и педагогами;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4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158</TotalTime>
  <Words>763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Шаблон 2</vt:lpstr>
      <vt:lpstr>Проект «Путешествие в пространстве»  (развитие пространственных представлений средствами сенсорной комнаты)</vt:lpstr>
      <vt:lpstr>Презентация PowerPoint</vt:lpstr>
      <vt:lpstr>Цель проекта</vt:lpstr>
      <vt:lpstr>Актуальность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«Путешествие в пространстве»  (развитие пространственных представлений средствами сенсорной комнаты)</dc:title>
  <dc:creator>Svetik</dc:creator>
  <cp:lastModifiedBy>Svetik</cp:lastModifiedBy>
  <cp:revision>16</cp:revision>
  <dcterms:created xsi:type="dcterms:W3CDTF">2015-09-08T04:08:47Z</dcterms:created>
  <dcterms:modified xsi:type="dcterms:W3CDTF">2015-09-09T05:53:42Z</dcterms:modified>
</cp:coreProperties>
</file>