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" TargetMode="External"/><Relationship Id="rId2" Type="http://schemas.openxmlformats.org/officeDocument/2006/relationships/hyperlink" Target="http://dob/1septembe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kvar.edu.r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1400" dirty="0" smtClean="0">
                <a:ea typeface="Calibri"/>
                <a:cs typeface="Times New Roman"/>
              </a:rPr>
              <a:t/>
            </a:r>
            <a:br>
              <a:rPr lang="ru-RU" sz="1400" dirty="0" smtClean="0"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1400" dirty="0" smtClean="0">
                <a:ea typeface="Calibri"/>
                <a:cs typeface="Times New Roman"/>
              </a:rPr>
              <a:t/>
            </a:r>
            <a:br>
              <a:rPr lang="ru-RU" sz="1400" dirty="0" smtClean="0"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1400" dirty="0" smtClean="0">
                <a:ea typeface="Calibri"/>
                <a:cs typeface="Times New Roman"/>
              </a:rPr>
              <a:t/>
            </a:r>
            <a:br>
              <a:rPr lang="ru-RU" sz="1400" dirty="0" smtClean="0"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53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5300" b="1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sz="53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53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53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компьютерных </a:t>
            </a:r>
            <a:r>
              <a:rPr lang="ru-RU" sz="5300" b="1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технологий </a:t>
            </a:r>
            <a:r>
              <a:rPr lang="ru-RU" sz="53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53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5300" b="1" i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5300" b="1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детском саду»</a:t>
            </a:r>
            <a:r>
              <a:rPr lang="ru-RU" sz="53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5300" dirty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ru-RU" sz="53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5300" dirty="0">
                <a:ea typeface="Calibri"/>
                <a:cs typeface="Times New Roman"/>
              </a:rPr>
              <a:t/>
            </a:r>
            <a:br>
              <a:rPr lang="ru-RU" sz="5300" dirty="0">
                <a:ea typeface="Calibri"/>
                <a:cs typeface="Times New Roman"/>
              </a:rPr>
            </a:br>
            <a:r>
              <a:rPr lang="ru-RU" sz="3600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808" cy="2351112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8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Подготовила: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воспитатель МБДОУ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8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Лямбирский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детский сад №3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комбинированного вида»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8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Аширова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Н.Х.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33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Использование компьютерных технологий </a:t>
            </a:r>
            <a:r>
              <a:rPr lang="ru-RU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работе: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привлекать пассивных слушателей к активной деятельности;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делать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образовательную деятельность более наглядной и интенсивной;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формировать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информационную культуру у детей;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активизировать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познавательный интерес;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реализовывать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личностно-ориентированный и дифференцированный подходы в обучении;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дисциплинировать самого воспитателя, формировать его интерес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 работе;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активизировать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мыслительные процессы (анализ, синтез, сравнение и др.)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88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/>
                <a:ea typeface="Calibri"/>
              </a:rPr>
              <a:t>Требования </a:t>
            </a:r>
            <a:r>
              <a:rPr lang="ru-RU" sz="4000" b="1" i="1" dirty="0" err="1">
                <a:solidFill>
                  <a:srgbClr val="C00000"/>
                </a:solidFill>
                <a:latin typeface="Times New Roman"/>
                <a:ea typeface="Calibri"/>
              </a:rPr>
              <a:t>СанПин</a:t>
            </a:r>
            <a:r>
              <a:rPr lang="ru-RU" sz="4000" b="1" i="1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>
                <a:latin typeface="Times New Roman"/>
                <a:ea typeface="Calibri"/>
              </a:rPr>
              <a:t>проветривание помещения до и после </a:t>
            </a:r>
            <a:r>
              <a:rPr lang="ru-RU" sz="2400" dirty="0" smtClean="0">
                <a:latin typeface="Times New Roman"/>
                <a:ea typeface="Calibri"/>
              </a:rPr>
              <a:t>занятия;</a:t>
            </a:r>
          </a:p>
          <a:p>
            <a:r>
              <a:rPr lang="ru-RU" sz="2400" dirty="0" smtClean="0">
                <a:latin typeface="Times New Roman"/>
                <a:ea typeface="Calibri"/>
              </a:rPr>
              <a:t>использование </a:t>
            </a:r>
            <a:r>
              <a:rPr lang="ru-RU" sz="2400" dirty="0">
                <a:latin typeface="Times New Roman"/>
                <a:ea typeface="Calibri"/>
              </a:rPr>
              <a:t>компьютера </a:t>
            </a:r>
            <a:r>
              <a:rPr lang="ru-RU" sz="2400" dirty="0" smtClean="0">
                <a:latin typeface="Times New Roman"/>
                <a:ea typeface="Calibri"/>
              </a:rPr>
              <a:t>для </a:t>
            </a:r>
            <a:r>
              <a:rPr lang="ru-RU" sz="2400" dirty="0">
                <a:latin typeface="Times New Roman"/>
                <a:ea typeface="Calibri"/>
              </a:rPr>
              <a:t>детей 5лет – 10 </a:t>
            </a:r>
            <a:r>
              <a:rPr lang="ru-RU" sz="2400" dirty="0" smtClean="0">
                <a:latin typeface="Times New Roman"/>
                <a:ea typeface="Calibri"/>
              </a:rPr>
              <a:t>минут;</a:t>
            </a:r>
          </a:p>
          <a:p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</a:rPr>
              <a:t>для детей 6-7 лет - 15 минут, из них 3-5 минут дети могут находиться непосредственно за </a:t>
            </a:r>
            <a:r>
              <a:rPr lang="ru-RU" sz="2400" dirty="0" smtClean="0">
                <a:latin typeface="Times New Roman"/>
                <a:ea typeface="Calibri"/>
              </a:rPr>
              <a:t>компьютером;</a:t>
            </a:r>
          </a:p>
          <a:p>
            <a:r>
              <a:rPr lang="ru-RU" sz="2400" dirty="0">
                <a:latin typeface="Times New Roman"/>
                <a:ea typeface="Calibri"/>
              </a:rPr>
              <a:t>другие мультимедийные средства (такие как презентации, слайд-шоу, фотоальбомы) еще 5-10 </a:t>
            </a:r>
            <a:r>
              <a:rPr lang="ru-RU" sz="2400" dirty="0" smtClean="0">
                <a:latin typeface="Times New Roman"/>
                <a:ea typeface="Calibri"/>
              </a:rPr>
              <a:t>минут;</a:t>
            </a:r>
          </a:p>
          <a:p>
            <a:r>
              <a:rPr lang="ru-RU" sz="2400" dirty="0">
                <a:latin typeface="Times New Roman"/>
                <a:ea typeface="Calibri"/>
              </a:rPr>
              <a:t>п</a:t>
            </a:r>
            <a:r>
              <a:rPr lang="ru-RU" sz="2400" dirty="0" smtClean="0">
                <a:latin typeface="Times New Roman"/>
                <a:ea typeface="Calibri"/>
              </a:rPr>
              <a:t>ри использование компьютера </a:t>
            </a:r>
            <a:r>
              <a:rPr lang="ru-RU" sz="2400" dirty="0">
                <a:latin typeface="Times New Roman"/>
                <a:ea typeface="Calibri"/>
              </a:rPr>
              <a:t>только в качестве экрана, </a:t>
            </a:r>
            <a:r>
              <a:rPr lang="ru-RU" sz="2400" dirty="0" smtClean="0">
                <a:latin typeface="Times New Roman"/>
                <a:ea typeface="Calibri"/>
              </a:rPr>
              <a:t>позволяется  </a:t>
            </a:r>
            <a:r>
              <a:rPr lang="ru-RU" sz="2400" dirty="0">
                <a:latin typeface="Times New Roman"/>
                <a:ea typeface="Calibri"/>
              </a:rPr>
              <a:t>при необходимости увеличивать занятие на 5 минут, но с обязательной сменой деятельности и </a:t>
            </a:r>
            <a:r>
              <a:rPr lang="ru-RU" sz="2400" dirty="0" err="1" smtClean="0">
                <a:latin typeface="Times New Roman"/>
                <a:ea typeface="Calibri"/>
              </a:rPr>
              <a:t>физминуткой</a:t>
            </a:r>
            <a:r>
              <a:rPr lang="ru-RU" sz="2400" dirty="0" smtClean="0">
                <a:latin typeface="Times New Roman"/>
                <a:ea typeface="Calibri"/>
              </a:rPr>
              <a:t>;</a:t>
            </a:r>
          </a:p>
          <a:p>
            <a:r>
              <a:rPr lang="ru-RU" sz="2400" dirty="0" smtClean="0">
                <a:latin typeface="Times New Roman"/>
                <a:ea typeface="Calibri"/>
              </a:rPr>
              <a:t>после </a:t>
            </a:r>
            <a:r>
              <a:rPr lang="ru-RU" sz="2400" dirty="0">
                <a:latin typeface="Times New Roman"/>
                <a:ea typeface="Calibri"/>
              </a:rPr>
              <a:t>окончания работы за компьютером для профилактики нарушений зрения и снятия напряжения с глаз необходимо выполнить несложную гимнастику для глаз.</a:t>
            </a:r>
            <a:r>
              <a:rPr lang="ru-RU" sz="1800" dirty="0">
                <a:ea typeface="Calibri"/>
                <a:cs typeface="Times New Roman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891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/>
                <a:ea typeface="Calibri"/>
              </a:rPr>
              <a:t>Использование </a:t>
            </a:r>
            <a:r>
              <a:rPr lang="ru-RU" sz="4000" b="1" i="1" dirty="0">
                <a:solidFill>
                  <a:srgbClr val="C00000"/>
                </a:solidFill>
                <a:latin typeface="Times New Roman"/>
                <a:ea typeface="Calibri"/>
              </a:rPr>
              <a:t>ИКТ во взаимодействии с родителями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минимизация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времени доступа к информации субъектов коммуникации;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возможность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продемонстрировать любые документы, фотоматериалы;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родительских собраниях, можно показать в презентации фото различных видов деятельности детей, видеоматериалы и проводить различные консультации с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наглядностью.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37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Преимущества </a:t>
            </a:r>
            <a:r>
              <a:rPr lang="ru-RU" sz="31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ИКТ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в  соответствии с возрастными особенностями </a:t>
            </a:r>
            <a:r>
              <a:rPr lang="ru-RU" sz="31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детей дошкольного возраста:</a:t>
            </a:r>
            <a:r>
              <a:rPr lang="ru-RU" sz="3100" b="1" i="1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3100" b="1" i="1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sz="31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Предъявление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информации на экране компьютера  в игровой форме вызывает у детей огромный интерес.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Использование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мультимедийных презентаций обеспечивает наглядность, которая способствует восприятию и лучшему запоминанию материала, что очень важно, учитывая наглядно-образное мышление детей дошкольного возраста;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Графическая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текстовая, аудиовизуальная информация, используемая в презентациях, слайд-шоу, дает возможность воспитателю выстроить объяснение на занятиях логично, научно. При этом включаются три вида памяти детей: зрительная, слуховая, моторная.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Презентация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дает возможность рассмотреть сложный материал поэтапно, обратиться не только к текущему материалу, но и повторить текущую тему. Также можно более детально остановиться  на вопросах, вызывающих затруднения.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использовании анимации и вставки видеофрагментов возможен показ динамических процессов. С помощью компьютера можно смоделировать такие жизненные ситуации, которые нельзя или сложно показать на занятии либо увидеть в повседневной жизни (например, воспроизведение звуков животных; работу транспорта и т. д.).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Компьютер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обладает стимулом познавательной активности детей. Такие занятия побуждают детей к поисковой  и познавательной деятельности.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Использование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разного рода слайд-шоу позволяет показать детям те моменты из окружающего мира, наблюдение которых непосредственно вызывает затруднения. Задача схем и моделей – наглядно представить процессы в неживой природе, такие как свойства воды, почвы, и пр.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Высокая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динамика занятия способствует эффективному усвоению материала, развитию памяти, воображения, творчества детей. 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88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</a:rPr>
              <a:t>И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/>
                <a:ea typeface="Calibri"/>
              </a:rPr>
              <a:t>спользование </a:t>
            </a:r>
            <a:r>
              <a:rPr lang="ru-RU" sz="3600" b="1" i="1" dirty="0">
                <a:solidFill>
                  <a:srgbClr val="C00000"/>
                </a:solidFill>
                <a:latin typeface="Times New Roman"/>
                <a:ea typeface="Calibri"/>
              </a:rPr>
              <a:t>ИКТ способствует повышению качества образовательного процесса</a:t>
            </a:r>
            <a:r>
              <a:rPr lang="ru-RU" sz="4000" dirty="0">
                <a:latin typeface="Times New Roman"/>
                <a:ea typeface="Calibri"/>
              </a:rPr>
              <a:t>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педагоги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получают возможность профессионального общения в широкой аудитории пользователей сети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Интернет;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повышается социальный статус педагога;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и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спользование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электронных образовательных ресурсов в работе с детьми служит повышению познавательной мотивации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воспитанников;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наблюдается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рост их достижений, ключевых компетентностей.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183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9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Н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аправления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ИКТ при организации 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воспитательно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-образовательного процесса с детьми;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ИКТ в процессе взаимодействия ДОУ (педагога) с родителями;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ИКТ в процессе и организации методической работы с педагогическими кадрами.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ИКТ в процессе самообразования.</a:t>
            </a:r>
            <a:endParaRPr lang="ru-RU" sz="2400" dirty="0">
              <a:ea typeface="Calibri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9147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Использование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компьютера для обучения и развития детей дошкольного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возраста.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3600" b="1" i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Опосредованное:</a:t>
            </a:r>
            <a:endParaRPr lang="ru-RU" sz="28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200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                 </a:t>
            </a:r>
            <a:r>
              <a:rPr lang="ru-RU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</a:t>
            </a:r>
            <a:r>
              <a:rPr lang="ru-RU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) Использование глобальной связи Интернет.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24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б</a:t>
            </a:r>
            <a:r>
              <a:rPr lang="ru-RU" sz="2400" i="1" dirty="0">
                <a:latin typeface="Times New Roman" pitchFamily="18" charset="0"/>
                <a:ea typeface="Times New Roman"/>
                <a:cs typeface="Times New Roman" pitchFamily="18" charset="0"/>
              </a:rPr>
              <a:t>) Использование </a:t>
            </a: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компьютера для ведения документации.</a:t>
            </a:r>
            <a:endParaRPr lang="ru-RU" sz="12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2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Непосредственное:</a:t>
            </a:r>
          </a:p>
          <a:p>
            <a:pPr marL="0" indent="0"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600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6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1600" dirty="0" smtClean="0">
                <a:solidFill>
                  <a:prstClr val="black"/>
                </a:solidFill>
                <a:ea typeface="Calibri"/>
                <a:cs typeface="Times New Roman"/>
              </a:rPr>
              <a:t>                       </a:t>
            </a:r>
            <a:r>
              <a:rPr lang="ru-RU" sz="2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а</a:t>
            </a:r>
            <a:r>
              <a:rPr lang="ru-RU" sz="2400" i="1" dirty="0">
                <a:latin typeface="Times New Roman" pitchFamily="18" charset="0"/>
                <a:ea typeface="Calibri"/>
                <a:cs typeface="Times New Roman" pitchFamily="18" charset="0"/>
              </a:rPr>
              <a:t>) </a:t>
            </a:r>
            <a:r>
              <a:rPr lang="ru-RU" sz="2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Использование </a:t>
            </a:r>
            <a:r>
              <a:rPr lang="ru-RU" sz="2400" i="1" dirty="0">
                <a:latin typeface="Times New Roman" pitchFamily="18" charset="0"/>
                <a:ea typeface="Calibri"/>
                <a:cs typeface="Times New Roman" pitchFamily="18" charset="0"/>
              </a:rPr>
              <a:t>развивающих компьютерных </a:t>
            </a:r>
            <a:r>
              <a:rPr lang="ru-RU" sz="2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программ.</a:t>
            </a:r>
          </a:p>
          <a:p>
            <a:pPr marL="0" indent="0"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2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б)</a:t>
            </a:r>
            <a:r>
              <a:rPr lang="ru-RU" sz="2400" i="1" dirty="0" smtClean="0">
                <a:latin typeface="Times New Roman"/>
                <a:ea typeface="Calibri"/>
                <a:cs typeface="Times New Roman"/>
              </a:rPr>
              <a:t>Использование мультимедийных презентаций.</a:t>
            </a:r>
            <a:endParaRPr lang="ru-RU" sz="1200" dirty="0" smtClean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9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Использование глобальной связи Интернет.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Во-первых, это дополнительная информация, которой по каким-либо причинам нет в печатном издании.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Во-вторых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это разнообразный иллюстративный материал, как статический, так и динамический (анимации, видеоматериалы).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В-третьих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в информационном обществе сетевые электронные ресурсы – это наиболее демократичный способ распространения новых методических идей и дидактических пособий, доступный педагогам независимо от места их проживания и уровня дохода.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67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Использование Интернет-ресурсов 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/>
                <a:ea typeface="Times New Roman"/>
              </a:rPr>
              <a:t>Электронная </a:t>
            </a:r>
            <a:r>
              <a:rPr lang="ru-RU" sz="2800" dirty="0">
                <a:latin typeface="Times New Roman"/>
                <a:ea typeface="Times New Roman"/>
              </a:rPr>
              <a:t>версия журнала «Дошкольное воспитание». (</a:t>
            </a:r>
            <a:r>
              <a:rPr lang="en-US" sz="2800" dirty="0">
                <a:latin typeface="Times New Roman"/>
                <a:ea typeface="Times New Roman"/>
              </a:rPr>
              <a:t>URL</a:t>
            </a:r>
            <a:r>
              <a:rPr lang="ru-RU" sz="2800" dirty="0">
                <a:latin typeface="Times New Roman"/>
                <a:ea typeface="Times New Roman"/>
              </a:rPr>
              <a:t>: </a:t>
            </a:r>
            <a:r>
              <a:rPr lang="en-US" sz="28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p://</a:t>
            </a:r>
            <a:r>
              <a:rPr lang="en-US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dob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/1</a:t>
            </a:r>
            <a:r>
              <a:rPr lang="en-US" sz="28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september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.</a:t>
            </a:r>
            <a:r>
              <a:rPr lang="en-US" sz="28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ru</a:t>
            </a:r>
            <a:r>
              <a:rPr lang="ru-RU" sz="2800" dirty="0">
                <a:latin typeface="Times New Roman"/>
                <a:ea typeface="Times New Roman"/>
              </a:rPr>
              <a:t>). </a:t>
            </a:r>
            <a:endParaRPr lang="ru-RU" sz="2800" dirty="0" smtClean="0">
              <a:latin typeface="Times New Roman"/>
              <a:ea typeface="Times New Roman"/>
            </a:endParaRPr>
          </a:p>
          <a:p>
            <a:r>
              <a:rPr lang="ru-RU" sz="2800" dirty="0" smtClean="0">
                <a:latin typeface="Times New Roman"/>
                <a:ea typeface="Times New Roman"/>
              </a:rPr>
              <a:t>Фестиваль </a:t>
            </a:r>
            <a:r>
              <a:rPr lang="ru-RU" sz="2800" dirty="0">
                <a:latin typeface="Times New Roman"/>
                <a:ea typeface="Times New Roman"/>
              </a:rPr>
              <a:t>педагогических идей, </a:t>
            </a:r>
            <a:r>
              <a:rPr lang="ru-RU" sz="2800" dirty="0" smtClean="0">
                <a:latin typeface="Times New Roman"/>
                <a:ea typeface="Times New Roman"/>
              </a:rPr>
              <a:t>проводимый издательским </a:t>
            </a:r>
            <a:r>
              <a:rPr lang="ru-RU" sz="2800" dirty="0">
                <a:latin typeface="Times New Roman"/>
                <a:ea typeface="Times New Roman"/>
              </a:rPr>
              <a:t>домом «Первое сентября</a:t>
            </a:r>
            <a:r>
              <a:rPr lang="ru-RU" sz="2800" dirty="0" smtClean="0">
                <a:latin typeface="Times New Roman"/>
                <a:ea typeface="Times New Roman"/>
              </a:rPr>
              <a:t>»(</a:t>
            </a:r>
            <a:r>
              <a:rPr lang="en-US" sz="2800" u="sng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URL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:</a:t>
            </a:r>
            <a:r>
              <a:rPr lang="en-US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http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://</a:t>
            </a:r>
            <a:r>
              <a:rPr lang="en-US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festival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.1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september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.</a:t>
            </a:r>
            <a:r>
              <a:rPr lang="en-US" sz="28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ru</a:t>
            </a:r>
            <a:r>
              <a:rPr lang="ru-RU" sz="2800" dirty="0" smtClean="0">
                <a:latin typeface="Times New Roman"/>
                <a:ea typeface="Times New Roman"/>
              </a:rPr>
              <a:t>).</a:t>
            </a:r>
          </a:p>
          <a:p>
            <a:r>
              <a:rPr lang="ru-RU" sz="2800" dirty="0" smtClean="0">
                <a:latin typeface="Times New Roman"/>
                <a:ea typeface="Times New Roman"/>
              </a:rPr>
              <a:t>Сайт </a:t>
            </a:r>
            <a:r>
              <a:rPr lang="ru-RU" sz="2800" dirty="0">
                <a:latin typeface="Times New Roman"/>
                <a:ea typeface="Times New Roman"/>
              </a:rPr>
              <a:t>с режимом доступа: 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/>
              </a:rPr>
              <a:t>http://</a:t>
            </a:r>
            <a:r>
              <a:rPr lang="en-US" sz="28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/>
              </a:rPr>
              <a:t>bukvar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/>
              </a:rPr>
              <a:t>.</a:t>
            </a:r>
            <a:r>
              <a:rPr lang="en-US" sz="28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/>
              </a:rPr>
              <a:t>edu</a:t>
            </a:r>
            <a:r>
              <a:rPr lang="ru-RU" sz="28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/>
              </a:rPr>
              <a:t>.</a:t>
            </a:r>
            <a:r>
              <a:rPr lang="en-US" sz="28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4"/>
              </a:rPr>
              <a:t>ru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617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4000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i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Использование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компьютера для ведения документации.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2000" b="1" i="1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подбор иллюстративного и дополнительного материала для образовательной деятельности, оформления стендов, групп, кабинетов, буклетов;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знакомство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со сценариями праздников и других мероприятий;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обмен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опытом;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знакомство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 периодикой;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цифровой фотоаппаратуры и программ редактирования фотографий;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компьютера в делопроизводстве ДОУ, создании различных баз данных;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создание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электронной почты, ведение сайта;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создание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презентаций в программе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Power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Point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81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Использование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развивающих компьютерных программ.</a:t>
            </a:r>
            <a:b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Обучающие программы можно классифицировать следующим образом:</a:t>
            </a:r>
            <a:endParaRPr lang="ru-RU" sz="2400" i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Font typeface="Wingdings"/>
              <a:buChar char=""/>
            </a:pPr>
            <a:r>
              <a:rPr lang="ru-RU" dirty="0">
                <a:latin typeface="Times New Roman"/>
                <a:ea typeface="Calibri"/>
                <a:cs typeface="Times New Roman"/>
              </a:rPr>
              <a:t>Игры для развития памяти, воображения, мышления и др.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Font typeface="Wingdings"/>
              <a:buChar char=""/>
            </a:pPr>
            <a:r>
              <a:rPr lang="ru-RU" dirty="0">
                <a:latin typeface="Times New Roman"/>
                <a:ea typeface="Calibri"/>
                <a:cs typeface="Times New Roman"/>
              </a:rPr>
              <a:t>«Говорящие» словари с хорошей анимацией.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Font typeface="Wingdings"/>
              <a:buChar char=""/>
            </a:pPr>
            <a:r>
              <a:rPr lang="ru-RU" dirty="0">
                <a:latin typeface="Times New Roman"/>
                <a:ea typeface="Calibri"/>
                <a:cs typeface="Times New Roman"/>
              </a:rPr>
              <a:t>АРТ-студии, простейшие графические редакторы с библиотеками рисунков.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Font typeface="Wingdings"/>
              <a:buChar char=""/>
            </a:pPr>
            <a:r>
              <a:rPr lang="ru-RU" dirty="0">
                <a:latin typeface="Times New Roman"/>
                <a:ea typeface="Calibri"/>
                <a:cs typeface="Times New Roman"/>
              </a:rPr>
              <a:t>Игры-путешествия, «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бродилки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».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Font typeface="Wingdings"/>
              <a:buChar char=""/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Простейшие программы по обучению чтения, математике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61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/>
                <a:ea typeface="Calibri"/>
              </a:rPr>
              <a:t>Развивающие игры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2000" i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развитие </a:t>
            </a:r>
            <a:r>
              <a:rPr lang="ru-RU" sz="20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математических представлений: </a:t>
            </a:r>
            <a:endParaRPr lang="ru-RU" sz="2000" i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1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Баба Яга учится считать», «Остров Арифметики», «</a:t>
            </a:r>
            <a:r>
              <a:rPr lang="ru-RU" sz="1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Лунтик</a:t>
            </a:r>
            <a:r>
              <a:rPr lang="ru-RU" sz="1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 Математика для малышей»;</a:t>
            </a:r>
            <a:endParaRPr lang="ru-RU" sz="11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развитие фонематического слуха и обучения чтению </a:t>
            </a:r>
            <a:r>
              <a:rPr lang="ru-RU" sz="1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«Баба Яга учится читать», «Букварь»;</a:t>
            </a:r>
            <a:endParaRPr lang="ru-RU" sz="11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20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для музыкального </a:t>
            </a:r>
            <a:r>
              <a:rPr lang="ru-RU" sz="2000" i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развития</a:t>
            </a:r>
            <a:r>
              <a:rPr lang="ru-RU" sz="2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 </a:t>
            </a:r>
          </a:p>
          <a:p>
            <a:pPr marL="0" lv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«Щелкунчик</a:t>
            </a:r>
            <a:r>
              <a:rPr lang="ru-RU" sz="1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 Играем с музыкой Чайковского».</a:t>
            </a:r>
            <a:endParaRPr lang="ru-RU" sz="11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2000" i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развитие </a:t>
            </a:r>
            <a:r>
              <a:rPr lang="ru-RU" sz="2000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основных психических процессов: </a:t>
            </a:r>
            <a:endParaRPr lang="ru-RU" sz="2000" i="1" dirty="0" smtClean="0">
              <a:solidFill>
                <a:srgbClr val="7030A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4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14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Звериный альбом», «Снежная королева», «Русалочка», «Спасем планету от мусора», «От планеты до кометы», «Маленький искатель».</a:t>
            </a:r>
            <a:endParaRPr lang="ru-RU" sz="11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endParaRPr lang="ru-RU" sz="1400" i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художественно-творческое развитие </a:t>
            </a:r>
            <a:r>
              <a:rPr lang="ru-RU" sz="2000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детей: </a:t>
            </a:r>
            <a:endParaRPr lang="ru-RU" sz="2000" i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Мышка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Мия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», «Юный дизайнер», «Учимся рисовать», «Волшебные превращения».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13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Times New Roman"/>
                <a:ea typeface="Calibri"/>
              </a:rPr>
              <a:t>Использование мультимедийных презентаций.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сокращает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время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обучения;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высвобождает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ресурсы здоровья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детей;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позволяет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образовательный процесс сделать более ярким,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эмоциональным;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привлечение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большого иллюстративного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материала;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использование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звуковых эффектов и видеозаписей.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50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665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  «Использование  компьютерных технологий  в детском саду»     </vt:lpstr>
      <vt:lpstr>Направления</vt:lpstr>
      <vt:lpstr>  Использование компьютера для обучения и развития детей дошкольного возраста.  </vt:lpstr>
      <vt:lpstr>Использование глобальной связи Интернет.</vt:lpstr>
      <vt:lpstr>Использование Интернет-ресурсов </vt:lpstr>
      <vt:lpstr> Использование компьютера для ведения документации. </vt:lpstr>
      <vt:lpstr> Использование развивающих компьютерных программ. </vt:lpstr>
      <vt:lpstr>Развивающие игры</vt:lpstr>
      <vt:lpstr>Использование мультимедийных презентаций.</vt:lpstr>
      <vt:lpstr> Использование компьютерных технологий в работе:</vt:lpstr>
      <vt:lpstr>Требования СанПин </vt:lpstr>
      <vt:lpstr>Использование ИКТ во взаимодействии с родителями</vt:lpstr>
      <vt:lpstr> Преимущества ИКТ в  соответствии с возрастными особенностями детей дошкольного возраста: </vt:lpstr>
      <vt:lpstr>Использование ИКТ способствует повышению качества образовательного процесса: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Юнир</cp:lastModifiedBy>
  <cp:revision>12</cp:revision>
  <dcterms:modified xsi:type="dcterms:W3CDTF">2014-11-04T03:39:49Z</dcterms:modified>
</cp:coreProperties>
</file>