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6" r:id="rId10"/>
    <p:sldId id="292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25055-D111-4AF7-8747-AE92DB61DF6D}" type="datetimeFigureOut">
              <a:rPr lang="ru-RU" smtClean="0"/>
              <a:pPr/>
              <a:t>13.11.2011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0DB5-ED01-4C07-A980-2C8B6DB55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25055-D111-4AF7-8747-AE92DB61DF6D}" type="datetimeFigureOut">
              <a:rPr lang="ru-RU" smtClean="0"/>
              <a:pPr/>
              <a:t>13.11.2011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0DB5-ED01-4C07-A980-2C8B6DB55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25055-D111-4AF7-8747-AE92DB61DF6D}" type="datetimeFigureOut">
              <a:rPr lang="ru-RU" smtClean="0"/>
              <a:pPr/>
              <a:t>13.11.2011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0DB5-ED01-4C07-A980-2C8B6DB55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25055-D111-4AF7-8747-AE92DB61DF6D}" type="datetimeFigureOut">
              <a:rPr lang="ru-RU" smtClean="0"/>
              <a:pPr/>
              <a:t>13.11.2011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0DB5-ED01-4C07-A980-2C8B6DB55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25055-D111-4AF7-8747-AE92DB61DF6D}" type="datetimeFigureOut">
              <a:rPr lang="ru-RU" smtClean="0"/>
              <a:pPr/>
              <a:t>13.11.2011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0DB5-ED01-4C07-A980-2C8B6DB55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25055-D111-4AF7-8747-AE92DB61DF6D}" type="datetimeFigureOut">
              <a:rPr lang="ru-RU" smtClean="0"/>
              <a:pPr/>
              <a:t>13.11.2011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0DB5-ED01-4C07-A980-2C8B6DB55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25055-D111-4AF7-8747-AE92DB61DF6D}" type="datetimeFigureOut">
              <a:rPr lang="ru-RU" smtClean="0"/>
              <a:pPr/>
              <a:t>13.11.2011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0DB5-ED01-4C07-A980-2C8B6DB55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25055-D111-4AF7-8747-AE92DB61DF6D}" type="datetimeFigureOut">
              <a:rPr lang="ru-RU" smtClean="0"/>
              <a:pPr/>
              <a:t>13.11.2011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0DB5-ED01-4C07-A980-2C8B6DB55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25055-D111-4AF7-8747-AE92DB61DF6D}" type="datetimeFigureOut">
              <a:rPr lang="ru-RU" smtClean="0"/>
              <a:pPr/>
              <a:t>13.11.2011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0DB5-ED01-4C07-A980-2C8B6DB55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25055-D111-4AF7-8747-AE92DB61DF6D}" type="datetimeFigureOut">
              <a:rPr lang="ru-RU" smtClean="0"/>
              <a:pPr/>
              <a:t>13.11.2011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0DB5-ED01-4C07-A980-2C8B6DB55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25055-D111-4AF7-8747-AE92DB61DF6D}" type="datetimeFigureOut">
              <a:rPr lang="ru-RU" smtClean="0"/>
              <a:pPr/>
              <a:t>13.11.2011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0DB5-ED01-4C07-A980-2C8B6DB55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25055-D111-4AF7-8747-AE92DB61DF6D}" type="datetimeFigureOut">
              <a:rPr lang="ru-RU" smtClean="0"/>
              <a:pPr/>
              <a:t>13.11.2011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00DB5-ED01-4C07-A980-2C8B6DB55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amond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p000009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00430" y="1928802"/>
            <a:ext cx="5286412" cy="1857388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5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b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 </a:t>
            </a:r>
            <a:r>
              <a:rPr lang="ru-RU" sz="5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5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5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 </a:t>
            </a:r>
            <a:br>
              <a:rPr lang="ru-RU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b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5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5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endParaRPr lang="ru-RU" sz="5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36843" y="5143512"/>
            <a:ext cx="214314" cy="214314"/>
          </a:xfrm>
        </p:spPr>
        <p:txBody>
          <a:bodyPr>
            <a:noAutofit/>
          </a:bodyPr>
          <a:lstStyle/>
          <a:p>
            <a:endParaRPr lang="ru-RU" sz="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p0000090.jpg"/>
          <p:cNvPicPr>
            <a:picLocks noChangeAspect="1"/>
          </p:cNvPicPr>
          <p:nvPr/>
        </p:nvPicPr>
        <p:blipFill>
          <a:blip r:embed="rId2"/>
          <a:srcRect l="65000" t="83008"/>
          <a:stretch>
            <a:fillRect/>
          </a:stretch>
        </p:blipFill>
        <p:spPr>
          <a:xfrm flipH="1">
            <a:off x="3286116" y="5786454"/>
            <a:ext cx="2857520" cy="1071546"/>
          </a:xfrm>
          <a:prstGeom prst="rect">
            <a:avLst/>
          </a:prstGeom>
        </p:spPr>
      </p:pic>
      <p:pic>
        <p:nvPicPr>
          <p:cNvPr id="4" name="Рисунок 3" descr="img122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356" y="3286124"/>
            <a:ext cx="2913174" cy="2976428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к\Рабочий стол\Сканированное\13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28"/>
            <a:ext cx="8143932" cy="6357982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4572000" y="357166"/>
            <a:ext cx="30288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Зайка букву «З» учил</a:t>
            </a:r>
          </a:p>
          <a:p>
            <a:r>
              <a:rPr lang="ru-RU" sz="2400" b="1" dirty="0" smtClean="0"/>
              <a:t>И пятёрку получил.</a:t>
            </a:r>
            <a:endParaRPr lang="ru-RU" sz="2400" b="1" dirty="0"/>
          </a:p>
        </p:txBody>
      </p:sp>
    </p:spTree>
  </p:cSld>
  <p:clrMapOvr>
    <a:masterClrMapping/>
  </p:clrMapOvr>
  <p:transition>
    <p:diamond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Documents and Settings\к\Рабочий стол\Сканированное\15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214290"/>
            <a:ext cx="8001056" cy="6429420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785786" y="357166"/>
            <a:ext cx="35986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Буква «И» детей любила:</a:t>
            </a:r>
          </a:p>
          <a:p>
            <a:r>
              <a:rPr lang="ru-RU" sz="2400" b="1" dirty="0" smtClean="0"/>
              <a:t>Всем игрушки подарила.</a:t>
            </a:r>
            <a:endParaRPr lang="ru-RU" sz="24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к\Рабочий стол\Сканированное\15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357166"/>
            <a:ext cx="8072494" cy="6143668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2857488" y="428604"/>
            <a:ext cx="54990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Как только «И краткое» в гости придёт,</a:t>
            </a:r>
          </a:p>
          <a:p>
            <a:r>
              <a:rPr lang="ru-RU" sz="2400" b="1" dirty="0" smtClean="0"/>
              <a:t>Ты вспомни про йога, про йогурт и йод.</a:t>
            </a:r>
            <a:endParaRPr lang="ru-RU" sz="24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к\Рабочий стол\Сканированное\16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428604"/>
            <a:ext cx="7786742" cy="6000791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857224" y="571480"/>
            <a:ext cx="39833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Алфавит не весь пока.</a:t>
            </a:r>
          </a:p>
          <a:p>
            <a:r>
              <a:rPr lang="ru-RU" sz="2400" b="1" dirty="0" smtClean="0"/>
              <a:t>Мы дошли до буквы «К».</a:t>
            </a:r>
          </a:p>
          <a:p>
            <a:r>
              <a:rPr lang="ru-RU" sz="2400" b="1" dirty="0" smtClean="0"/>
              <a:t>С буквой «К» всегда дружил</a:t>
            </a:r>
          </a:p>
          <a:p>
            <a:r>
              <a:rPr lang="ru-RU" sz="2400" b="1" dirty="0" smtClean="0"/>
              <a:t>Добрый Гена-крокодил.</a:t>
            </a:r>
            <a:endParaRPr lang="ru-RU" sz="24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к\Рабочий стол\Сканированное\17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357166"/>
            <a:ext cx="7715304" cy="6215106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4000496" y="428604"/>
            <a:ext cx="423410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Взял художник акварель</a:t>
            </a:r>
          </a:p>
          <a:p>
            <a:r>
              <a:rPr lang="ru-RU" sz="2400" b="1" dirty="0" smtClean="0"/>
              <a:t>И раскрасил букву «Л».</a:t>
            </a:r>
          </a:p>
          <a:p>
            <a:r>
              <a:rPr lang="ru-RU" sz="2400" b="1" dirty="0" smtClean="0"/>
              <a:t>Значит, рядом на странице</a:t>
            </a:r>
          </a:p>
          <a:p>
            <a:r>
              <a:rPr lang="ru-RU" sz="2400" b="1" dirty="0" smtClean="0"/>
              <a:t>Ты раскрасишь льва и львицу.</a:t>
            </a:r>
            <a:endParaRPr lang="ru-RU" sz="24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к\Рабочий стол\Сканированное\18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357166"/>
            <a:ext cx="7572428" cy="6143667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1071538" y="571480"/>
            <a:ext cx="395627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Кто не любит букву «М»?</a:t>
            </a:r>
          </a:p>
          <a:p>
            <a:r>
              <a:rPr lang="ru-RU" sz="2400" b="1" dirty="0" smtClean="0"/>
              <a:t>Я мороженое ем,</a:t>
            </a:r>
          </a:p>
          <a:p>
            <a:r>
              <a:rPr lang="ru-RU" sz="2400" b="1" dirty="0" smtClean="0"/>
              <a:t>Мишка лижет сладкий мёд,</a:t>
            </a:r>
          </a:p>
          <a:p>
            <a:r>
              <a:rPr lang="ru-RU" sz="2400" b="1" dirty="0" smtClean="0"/>
              <a:t>Всех в лесу малина ждёт.</a:t>
            </a:r>
            <a:endParaRPr lang="ru-RU" sz="24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Documents and Settings\к\Рабочий стол\Сканированное\19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285728"/>
            <a:ext cx="7643866" cy="6215106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3500430" y="285728"/>
            <a:ext cx="486941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Здравствуй, здравствуй буква «Н»!</a:t>
            </a:r>
          </a:p>
          <a:p>
            <a:r>
              <a:rPr lang="ru-RU" sz="2400" b="1" dirty="0" smtClean="0"/>
              <a:t>Ты нужна девчонкам всем.</a:t>
            </a:r>
          </a:p>
          <a:p>
            <a:r>
              <a:rPr lang="ru-RU" sz="2400" b="1" dirty="0" smtClean="0"/>
              <a:t>Нитки, ножницы берём</a:t>
            </a:r>
          </a:p>
          <a:p>
            <a:r>
              <a:rPr lang="ru-RU" sz="2400" b="1" dirty="0" smtClean="0"/>
              <a:t>И для кукол платья шьём.</a:t>
            </a:r>
            <a:endParaRPr lang="ru-RU" sz="24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Documents and Settings\к\Рабочий стол\Сканированное\20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214290"/>
            <a:ext cx="7786742" cy="6357982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857224" y="357166"/>
            <a:ext cx="38548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Ослик с буквой «О» играет:</a:t>
            </a:r>
          </a:p>
          <a:p>
            <a:r>
              <a:rPr lang="ru-RU" sz="2400" b="1" dirty="0" smtClean="0"/>
              <a:t>Словно мяч, её катает.</a:t>
            </a:r>
            <a:endParaRPr lang="ru-RU" sz="24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Documents and Settings\к\Рабочий стол\Сканированное\21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285728"/>
            <a:ext cx="7786742" cy="6286543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4714876" y="285728"/>
            <a:ext cx="381181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Плыл по морю пароход,</a:t>
            </a:r>
          </a:p>
          <a:p>
            <a:r>
              <a:rPr lang="ru-RU" sz="2400" b="1" dirty="0" smtClean="0"/>
              <a:t>А потом вернулся в порт.</a:t>
            </a:r>
          </a:p>
          <a:p>
            <a:r>
              <a:rPr lang="ru-RU" sz="2400" b="1" dirty="0" smtClean="0"/>
              <a:t>Сходит буква «П» на берег,</a:t>
            </a:r>
          </a:p>
          <a:p>
            <a:r>
              <a:rPr lang="ru-RU" sz="2400" b="1" dirty="0" smtClean="0"/>
              <a:t>Всем привет передаёт.</a:t>
            </a:r>
            <a:endParaRPr lang="ru-RU" sz="24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Documents and Settings\к\Рабочий стол\Сканированное\23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285728"/>
            <a:ext cx="7715304" cy="6286520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785786" y="357166"/>
            <a:ext cx="406380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Ходит с тростью важный сэр.</a:t>
            </a:r>
          </a:p>
          <a:p>
            <a:r>
              <a:rPr lang="ru-RU" sz="2400" b="1" dirty="0" smtClean="0"/>
              <a:t>Вместо трости – буква «Р».</a:t>
            </a:r>
          </a:p>
          <a:p>
            <a:r>
              <a:rPr lang="ru-RU" sz="2400" b="1" dirty="0" smtClean="0"/>
              <a:t>Чтобы букву прочитать,</a:t>
            </a:r>
          </a:p>
          <a:p>
            <a:r>
              <a:rPr lang="ru-RU" sz="2400" b="1" dirty="0" smtClean="0"/>
              <a:t>Надо, словно рысь, рычать.</a:t>
            </a:r>
            <a:endParaRPr lang="ru-RU" sz="24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к\Рабочий стол\Сканированное\4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8429684" cy="6215106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TextBox 5"/>
          <p:cNvSpPr txBox="1"/>
          <p:nvPr/>
        </p:nvSpPr>
        <p:spPr>
          <a:xfrm>
            <a:off x="571472" y="357166"/>
            <a:ext cx="344741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Изучаем алфавит:</a:t>
            </a:r>
          </a:p>
          <a:p>
            <a:r>
              <a:rPr lang="ru-RU" sz="2400" b="1" dirty="0" smtClean="0"/>
              <a:t>Первой буква «А» стоит.</a:t>
            </a:r>
          </a:p>
          <a:p>
            <a:r>
              <a:rPr lang="ru-RU" sz="2400" b="1" dirty="0" smtClean="0"/>
              <a:t>Припасла она для нас</a:t>
            </a:r>
          </a:p>
          <a:p>
            <a:r>
              <a:rPr lang="ru-RU" sz="2400" b="1" dirty="0" smtClean="0"/>
              <a:t>И арбуз, и ананас.</a:t>
            </a:r>
            <a:endParaRPr lang="ru-RU" sz="24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Documents and Settings\к\Рабочий стол\Сканированное\24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285728"/>
            <a:ext cx="7572428" cy="6286544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4071934" y="642918"/>
            <a:ext cx="400718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Утром рано – всякий знает –</a:t>
            </a:r>
          </a:p>
          <a:p>
            <a:r>
              <a:rPr lang="ru-RU" sz="2400" b="1" dirty="0" smtClean="0"/>
              <a:t>Солнышко в окне сияет.</a:t>
            </a:r>
          </a:p>
          <a:p>
            <a:r>
              <a:rPr lang="ru-RU" sz="2400" b="1" dirty="0" smtClean="0"/>
              <a:t>С дремлющих ночных небес</a:t>
            </a:r>
          </a:p>
          <a:p>
            <a:r>
              <a:rPr lang="ru-RU" sz="2400" b="1" dirty="0" smtClean="0"/>
              <a:t>Светит месяц буквой «С».</a:t>
            </a:r>
            <a:endParaRPr lang="ru-RU" sz="24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C:\Documents and Settings\к\Рабочий стол\Сканированное\25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214290"/>
            <a:ext cx="7715304" cy="6429420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1000100" y="357166"/>
            <a:ext cx="367530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Буква «Т» приносит в дом</a:t>
            </a:r>
          </a:p>
          <a:p>
            <a:r>
              <a:rPr lang="ru-RU" sz="2400" b="1" dirty="0" smtClean="0"/>
              <a:t>Телевизор, телефон.</a:t>
            </a:r>
          </a:p>
          <a:p>
            <a:r>
              <a:rPr lang="ru-RU" sz="2400" b="1" dirty="0" smtClean="0"/>
              <a:t>Отгадай-ка, где таится</a:t>
            </a:r>
          </a:p>
          <a:p>
            <a:r>
              <a:rPr lang="ru-RU" sz="2400" b="1" dirty="0" smtClean="0"/>
              <a:t>Эта буква на странице?</a:t>
            </a:r>
            <a:endParaRPr lang="ru-RU" sz="24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C:\Documents and Settings\к\Рабочий стол\Сканированное\26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214290"/>
            <a:ext cx="7500990" cy="6429420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4071934" y="357166"/>
            <a:ext cx="39647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Улитка с буквой «У» дружна</a:t>
            </a:r>
          </a:p>
          <a:p>
            <a:r>
              <a:rPr lang="ru-RU" sz="2400" b="1" dirty="0" smtClean="0"/>
              <a:t>И рожки носит, как она.</a:t>
            </a:r>
            <a:endParaRPr lang="ru-RU" sz="24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C:\Documents and Settings\к\Рабочий стол\Сканированное\27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285728"/>
            <a:ext cx="7500990" cy="6357982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1000100" y="500042"/>
            <a:ext cx="381476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Пригласил однажды лев</a:t>
            </a:r>
          </a:p>
          <a:p>
            <a:r>
              <a:rPr lang="ru-RU" sz="2400" b="1" dirty="0" smtClean="0"/>
              <a:t>В кафетерий букву «Ф».</a:t>
            </a:r>
          </a:p>
          <a:p>
            <a:r>
              <a:rPr lang="ru-RU" sz="2400" b="1" dirty="0" smtClean="0"/>
              <a:t>Фрак надел, конфет купил,</a:t>
            </a:r>
          </a:p>
          <a:p>
            <a:r>
              <a:rPr lang="ru-RU" sz="2400" b="1" dirty="0" smtClean="0"/>
              <a:t>С буквой «Ф» он кофе пил.</a:t>
            </a:r>
            <a:endParaRPr lang="ru-RU" sz="24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C:\Documents and Settings\к\Рабочий стол\Сканированное\28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9" y="285728"/>
            <a:ext cx="7715304" cy="6286544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4357686" y="357166"/>
            <a:ext cx="384528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«Ха-ха-ха!» да «ха-ха-ха!» -</a:t>
            </a:r>
          </a:p>
          <a:p>
            <a:r>
              <a:rPr lang="ru-RU" sz="2400" b="1" dirty="0" smtClean="0"/>
              <a:t>Хохотала буква «Х».</a:t>
            </a:r>
          </a:p>
          <a:p>
            <a:r>
              <a:rPr lang="ru-RU" sz="2400" b="1" dirty="0" smtClean="0"/>
              <a:t>Хомячок её смешил:</a:t>
            </a:r>
          </a:p>
          <a:p>
            <a:r>
              <a:rPr lang="ru-RU" sz="2400" b="1" dirty="0" smtClean="0"/>
              <a:t>Хлеб за щёки положил.</a:t>
            </a:r>
            <a:endParaRPr lang="ru-RU" sz="24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C:\Documents and Settings\к\Рабочий стол\Сканированное\29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285728"/>
            <a:ext cx="7786742" cy="6286544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1071538" y="357166"/>
            <a:ext cx="415357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Эту букву каждый знает.</a:t>
            </a:r>
          </a:p>
          <a:p>
            <a:r>
              <a:rPr lang="ru-RU" sz="2400" b="1" dirty="0" smtClean="0"/>
              <a:t>В цирк нас буква приглашает.</a:t>
            </a:r>
          </a:p>
          <a:p>
            <a:r>
              <a:rPr lang="ru-RU" sz="2400" b="1" dirty="0" smtClean="0"/>
              <a:t>И с цветами на крыльце</a:t>
            </a:r>
          </a:p>
          <a:p>
            <a:r>
              <a:rPr lang="ru-RU" sz="2400" b="1" dirty="0" smtClean="0"/>
              <a:t>Всех встречает буква «Ц».</a:t>
            </a:r>
            <a:endParaRPr lang="ru-RU" sz="24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 descr="C:\Documents and Settings\к\Рабочий стол\Сканированное\30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285728"/>
            <a:ext cx="7643866" cy="6286544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4572000" y="357166"/>
            <a:ext cx="358617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Червячок и черепаха</a:t>
            </a:r>
          </a:p>
          <a:p>
            <a:r>
              <a:rPr lang="ru-RU" sz="2400" b="1" dirty="0" smtClean="0"/>
              <a:t>Ча-ча-ча пошли плясать.</a:t>
            </a:r>
          </a:p>
          <a:p>
            <a:r>
              <a:rPr lang="ru-RU" sz="2400" b="1" dirty="0" smtClean="0"/>
              <a:t>Это значит, всем ребятам</a:t>
            </a:r>
          </a:p>
          <a:p>
            <a:r>
              <a:rPr lang="ru-RU" sz="2400" b="1" dirty="0" smtClean="0"/>
              <a:t>Букву «Ч» пора писать.</a:t>
            </a:r>
            <a:endParaRPr lang="ru-RU" sz="24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C:\Documents and Settings\к\Рабочий стол\Сканированное\31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285728"/>
            <a:ext cx="7500990" cy="6286544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1000100" y="428604"/>
            <a:ext cx="358284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За забором – хороша – </a:t>
            </a:r>
          </a:p>
          <a:p>
            <a:r>
              <a:rPr lang="ru-RU" sz="2400" b="1" dirty="0" smtClean="0"/>
              <a:t>Притаилась буква «Ш».</a:t>
            </a:r>
          </a:p>
          <a:p>
            <a:r>
              <a:rPr lang="ru-RU" sz="2400" b="1" dirty="0" smtClean="0"/>
              <a:t>И в шкафу её найдёшь,</a:t>
            </a:r>
          </a:p>
          <a:p>
            <a:r>
              <a:rPr lang="ru-RU" sz="2400" b="1" dirty="0" smtClean="0"/>
              <a:t>Если все слова прочтёшь.</a:t>
            </a:r>
            <a:endParaRPr lang="ru-RU" sz="24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C:\Documents and Settings\к\Рабочий стол\Сканированное\32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214290"/>
            <a:ext cx="7500990" cy="6429420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4286248" y="285728"/>
            <a:ext cx="399744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Щука, увидав леща,</a:t>
            </a:r>
          </a:p>
          <a:p>
            <a:r>
              <a:rPr lang="ru-RU" sz="2400" b="1" dirty="0" smtClean="0"/>
              <a:t>Обещала букве «Щ»:</a:t>
            </a:r>
          </a:p>
          <a:p>
            <a:pPr>
              <a:buFontTx/>
              <a:buChar char="-"/>
            </a:pPr>
            <a:r>
              <a:rPr lang="ru-RU" sz="2400" b="1" dirty="0" smtClean="0"/>
              <a:t>Я леща не буду есть,</a:t>
            </a:r>
          </a:p>
          <a:p>
            <a:pPr>
              <a:buFontTx/>
              <a:buChar char="-"/>
            </a:pPr>
            <a:r>
              <a:rPr lang="ru-RU" sz="2400" b="1" dirty="0" smtClean="0"/>
              <a:t>Буква «Щ» в нём тоже есть.</a:t>
            </a:r>
            <a:endParaRPr lang="ru-RU" sz="24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C:\Documents and Settings\к\Рабочий стол\Сканированное\33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5" y="214290"/>
            <a:ext cx="6286545" cy="6357982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3571868" y="142852"/>
            <a:ext cx="351410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Не могу найти никак</a:t>
            </a:r>
          </a:p>
          <a:p>
            <a:r>
              <a:rPr lang="ru-RU" sz="2000" b="1" dirty="0" smtClean="0"/>
              <a:t>Я в подъезде «Твёрдый знак»</a:t>
            </a:r>
          </a:p>
          <a:p>
            <a:r>
              <a:rPr lang="ru-RU" sz="2000" b="1" dirty="0" smtClean="0"/>
              <a:t>Дети, помогите!</a:t>
            </a:r>
          </a:p>
          <a:p>
            <a:r>
              <a:rPr lang="ru-RU" sz="2000" b="1" dirty="0" smtClean="0"/>
              <a:t>«Твёрдый знак» найдите!</a:t>
            </a:r>
            <a:endParaRPr lang="ru-RU" sz="20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Picture 2" descr="C:\Documents and Settings\к\Рабочий стол\Сканированное\5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8286807" cy="6143668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TextBox 5"/>
          <p:cNvSpPr txBox="1"/>
          <p:nvPr/>
        </p:nvSpPr>
        <p:spPr>
          <a:xfrm>
            <a:off x="928662" y="857232"/>
            <a:ext cx="37391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Булки, бублики, баранки</a:t>
            </a:r>
          </a:p>
          <a:p>
            <a:r>
              <a:rPr lang="ru-RU" sz="2400" b="1" dirty="0" smtClean="0"/>
              <a:t>Буква «Б» везёт на санках.</a:t>
            </a:r>
            <a:endParaRPr lang="ru-RU" sz="24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 descr="C:\Documents and Settings\к\Рабочий стол\Сканированное\34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214290"/>
            <a:ext cx="7143800" cy="6500857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3929058" y="142852"/>
            <a:ext cx="39939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Букву «Ы» возьмём с собой,</a:t>
            </a:r>
          </a:p>
          <a:p>
            <a:r>
              <a:rPr lang="ru-RU" sz="2400" b="1" dirty="0" smtClean="0"/>
              <a:t>Съедем с горки ледяной.</a:t>
            </a:r>
          </a:p>
          <a:p>
            <a:r>
              <a:rPr lang="ru-RU" sz="2400" b="1" dirty="0" smtClean="0"/>
              <a:t>Без неё не едут лыжи,</a:t>
            </a:r>
          </a:p>
          <a:p>
            <a:r>
              <a:rPr lang="ru-RU" sz="2400" b="1" dirty="0" smtClean="0"/>
              <a:t>Скучно без неё зимой.</a:t>
            </a:r>
            <a:endParaRPr lang="ru-RU" sz="24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C:\Documents and Settings\к\Рабочий стол\Сканированное\35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14290"/>
            <a:ext cx="7072362" cy="6429420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1857356" y="214290"/>
            <a:ext cx="4497129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300" b="1" dirty="0" smtClean="0"/>
              <a:t>Знакомьтесь! Это «Мягкий знак».</a:t>
            </a:r>
          </a:p>
          <a:p>
            <a:r>
              <a:rPr lang="ru-RU" sz="2300" b="1" dirty="0" smtClean="0"/>
              <a:t>Не напишешь ты никак</a:t>
            </a:r>
          </a:p>
          <a:p>
            <a:r>
              <a:rPr lang="ru-RU" sz="2300" b="1" dirty="0" smtClean="0"/>
              <a:t>Без него слова: </a:t>
            </a:r>
            <a:r>
              <a:rPr lang="ru-RU" sz="2300" b="1" i="1" dirty="0" smtClean="0"/>
              <a:t>тюлень</a:t>
            </a:r>
            <a:r>
              <a:rPr lang="ru-RU" sz="2300" b="1" dirty="0" smtClean="0"/>
              <a:t>,</a:t>
            </a:r>
          </a:p>
          <a:p>
            <a:r>
              <a:rPr lang="ru-RU" sz="2300" b="1" i="1" dirty="0" smtClean="0"/>
              <a:t>Лось</a:t>
            </a:r>
            <a:r>
              <a:rPr lang="ru-RU" sz="2300" b="1" dirty="0" smtClean="0"/>
              <a:t> и </a:t>
            </a:r>
            <a:r>
              <a:rPr lang="ru-RU" sz="2300" b="1" i="1" dirty="0" smtClean="0"/>
              <a:t>гусь</a:t>
            </a:r>
            <a:r>
              <a:rPr lang="ru-RU" sz="2300" b="1" dirty="0" smtClean="0"/>
              <a:t>, </a:t>
            </a:r>
            <a:r>
              <a:rPr lang="ru-RU" sz="2300" b="1" i="1" dirty="0" smtClean="0"/>
              <a:t>олень</a:t>
            </a:r>
            <a:r>
              <a:rPr lang="ru-RU" sz="2300" b="1" dirty="0" smtClean="0"/>
              <a:t> и </a:t>
            </a:r>
            <a:r>
              <a:rPr lang="ru-RU" sz="2300" b="1" i="1" dirty="0" smtClean="0"/>
              <a:t>пень</a:t>
            </a:r>
            <a:r>
              <a:rPr lang="ru-RU" sz="2300" b="1" dirty="0" smtClean="0"/>
              <a:t>.</a:t>
            </a:r>
            <a:endParaRPr lang="ru-RU" sz="23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C:\Documents and Settings\к\Рабочий стол\Сканированное\36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285728"/>
            <a:ext cx="7429552" cy="6215106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4786314" y="357166"/>
            <a:ext cx="33097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Эскимо несёт тебе</a:t>
            </a:r>
          </a:p>
          <a:p>
            <a:r>
              <a:rPr lang="ru-RU" sz="2400" b="1" dirty="0" smtClean="0"/>
              <a:t>Сладкоежка буква «Э».</a:t>
            </a:r>
            <a:endParaRPr lang="ru-RU" sz="24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0" name="Picture 2" descr="C:\Documents and Settings\к\Рабочий стол\Сканированное\37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14290"/>
            <a:ext cx="7072362" cy="6357982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1142976" y="357166"/>
            <a:ext cx="38386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Буква «Ю» юлой кружится.</a:t>
            </a:r>
          </a:p>
          <a:p>
            <a:r>
              <a:rPr lang="ru-RU" sz="2400" b="1" dirty="0" smtClean="0"/>
              <a:t>С нами хочет подружиться.</a:t>
            </a:r>
            <a:endParaRPr lang="ru-RU" sz="24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4" name="Picture 2" descr="C:\Documents and Settings\к\Рабочий стол\Сканированное\38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285728"/>
            <a:ext cx="7358114" cy="6215106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4214810" y="285728"/>
            <a:ext cx="3926588" cy="2431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Вдаль на яхте поплывём,</a:t>
            </a:r>
          </a:p>
          <a:p>
            <a:r>
              <a:rPr lang="ru-RU" sz="2400" b="1" dirty="0" smtClean="0"/>
              <a:t>Букву «Я» с собой возьмём.</a:t>
            </a:r>
          </a:p>
          <a:p>
            <a:r>
              <a:rPr lang="ru-RU" sz="2400" b="1" dirty="0" smtClean="0"/>
              <a:t>Будем яблоки жевать,</a:t>
            </a:r>
          </a:p>
          <a:p>
            <a:r>
              <a:rPr lang="ru-RU" sz="2400" b="1" dirty="0" smtClean="0"/>
              <a:t>Буквы в клеточки писать.</a:t>
            </a:r>
            <a:endParaRPr lang="ru-RU" sz="800" b="1" dirty="0" smtClean="0"/>
          </a:p>
          <a:p>
            <a:endParaRPr lang="ru-RU" sz="800" b="1" dirty="0" smtClean="0"/>
          </a:p>
          <a:p>
            <a:r>
              <a:rPr lang="ru-RU" sz="2400" b="1" dirty="0" smtClean="0"/>
              <a:t>Алфавит запомним сами,</a:t>
            </a:r>
          </a:p>
          <a:p>
            <a:r>
              <a:rPr lang="ru-RU" sz="2400" b="1" dirty="0" smtClean="0"/>
              <a:t>А потом расскажем маме.</a:t>
            </a:r>
            <a:endParaRPr lang="ru-RU" sz="24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Picture 2" descr="C:\Documents and Settings\к\Рабочий стол\Сканированное\6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8429685" cy="6143668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TextBox 5"/>
          <p:cNvSpPr txBox="1"/>
          <p:nvPr/>
        </p:nvSpPr>
        <p:spPr>
          <a:xfrm>
            <a:off x="4714876" y="928670"/>
            <a:ext cx="39668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«В» для всех варенье варит.</a:t>
            </a:r>
          </a:p>
          <a:p>
            <a:r>
              <a:rPr lang="ru-RU" sz="2400" b="1" dirty="0" err="1" smtClean="0"/>
              <a:t>Винни-Пух</a:t>
            </a:r>
            <a:r>
              <a:rPr lang="ru-RU" sz="2400" b="1" dirty="0" smtClean="0"/>
              <a:t> варенье хвалит.</a:t>
            </a:r>
            <a:endParaRPr lang="ru-RU" sz="24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к\Рабочий стол\Сканированное\7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357166"/>
            <a:ext cx="8143932" cy="6215106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TextBox 5"/>
          <p:cNvSpPr txBox="1"/>
          <p:nvPr/>
        </p:nvSpPr>
        <p:spPr>
          <a:xfrm>
            <a:off x="642910" y="500042"/>
            <a:ext cx="332956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Гусь гогочет букве «Г»:</a:t>
            </a:r>
          </a:p>
          <a:p>
            <a:pPr>
              <a:buFontTx/>
              <a:buChar char="-"/>
            </a:pPr>
            <a:r>
              <a:rPr lang="ru-RU" sz="2400" b="1" dirty="0" smtClean="0"/>
              <a:t>Я почти родня тебе;</a:t>
            </a:r>
          </a:p>
          <a:p>
            <a:r>
              <a:rPr lang="ru-RU" sz="2400" b="1" dirty="0" smtClean="0"/>
              <a:t>Шею длинную имею,</a:t>
            </a:r>
          </a:p>
          <a:p>
            <a:r>
              <a:rPr lang="ru-RU" sz="2400" b="1" dirty="0" smtClean="0"/>
              <a:t>Букву «Г» писать умею.</a:t>
            </a:r>
            <a:endParaRPr lang="ru-RU" sz="24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к\Рабочий стол\Сканированное\8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28"/>
            <a:ext cx="8215370" cy="6357981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TextBox 5"/>
          <p:cNvSpPr txBox="1"/>
          <p:nvPr/>
        </p:nvSpPr>
        <p:spPr>
          <a:xfrm>
            <a:off x="4357686" y="357166"/>
            <a:ext cx="39576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Буква «Д» – уютный дом.</a:t>
            </a:r>
          </a:p>
          <a:p>
            <a:r>
              <a:rPr lang="ru-RU" sz="2400" b="1" dirty="0" smtClean="0"/>
              <a:t>Динозаврик дремлет в нём.</a:t>
            </a:r>
            <a:endParaRPr lang="ru-RU" sz="24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к\Рабочий стол\Сканированное\9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8286807" cy="6429420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TextBox 5"/>
          <p:cNvSpPr txBox="1"/>
          <p:nvPr/>
        </p:nvSpPr>
        <p:spPr>
          <a:xfrm>
            <a:off x="642910" y="357166"/>
            <a:ext cx="355328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Ежевику ел енот,</a:t>
            </a:r>
          </a:p>
          <a:p>
            <a:r>
              <a:rPr lang="ru-RU" sz="2400" b="1" dirty="0" smtClean="0"/>
              <a:t>Перемазал соком рот.</a:t>
            </a:r>
          </a:p>
          <a:p>
            <a:r>
              <a:rPr lang="ru-RU" sz="2400" b="1" dirty="0" smtClean="0"/>
              <a:t>Буква «Е» несёт водицу,</a:t>
            </a:r>
          </a:p>
          <a:p>
            <a:r>
              <a:rPr lang="ru-RU" sz="2400" b="1" dirty="0" smtClean="0"/>
              <a:t>Чтобы мог енот умыться.</a:t>
            </a:r>
            <a:endParaRPr lang="ru-RU" sz="24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к\Рабочий стол\Сканированное\10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290"/>
            <a:ext cx="8072494" cy="6429419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TextBox 5"/>
          <p:cNvSpPr txBox="1"/>
          <p:nvPr/>
        </p:nvSpPr>
        <p:spPr>
          <a:xfrm>
            <a:off x="4857752" y="428604"/>
            <a:ext cx="33546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Ёж под ёлочкой поёт,</a:t>
            </a:r>
          </a:p>
          <a:p>
            <a:r>
              <a:rPr lang="ru-RU" sz="2400" b="1" dirty="0" smtClean="0"/>
              <a:t>В гости букву «Ё» зовёт.</a:t>
            </a:r>
            <a:endParaRPr lang="ru-RU" sz="24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к\Рабочий стол\Сканированное\12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215370" cy="6357981"/>
          </a:xfrm>
          <a:prstGeom prst="rect">
            <a:avLst/>
          </a:prstGeom>
          <a:ln w="2286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00034" y="285728"/>
            <a:ext cx="385156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Добрались до буквы «Ж».</a:t>
            </a:r>
          </a:p>
          <a:p>
            <a:r>
              <a:rPr lang="ru-RU" sz="2400" b="1" dirty="0" smtClean="0"/>
              <a:t>Пишем мы её уже.</a:t>
            </a:r>
          </a:p>
          <a:p>
            <a:r>
              <a:rPr lang="ru-RU" sz="2400" b="1" dirty="0" smtClean="0"/>
              <a:t>Пишут букву вместе с нами</a:t>
            </a:r>
          </a:p>
          <a:p>
            <a:r>
              <a:rPr lang="ru-RU" sz="2400" b="1" dirty="0" smtClean="0"/>
              <a:t>И жираф, и жук с рогами.</a:t>
            </a:r>
            <a:endParaRPr lang="ru-RU" sz="24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635</Words>
  <Application>Microsoft Office PowerPoint</Application>
  <PresentationFormat>Экран (4:3)</PresentationFormat>
  <Paragraphs>114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АЗБУКА  В  СТИХАХ  И  КАРТИНКАХ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Азбука в стихах и картинках</dc:title>
  <dc:creator>Елена</dc:creator>
  <cp:lastModifiedBy>User</cp:lastModifiedBy>
  <cp:revision>33</cp:revision>
  <dcterms:created xsi:type="dcterms:W3CDTF">2010-12-12T08:57:18Z</dcterms:created>
  <dcterms:modified xsi:type="dcterms:W3CDTF">2011-11-13T19:43:35Z</dcterms:modified>
</cp:coreProperties>
</file>