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37AEFE-C7FD-4BD4-8180-620B4D8BEDF3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AC51D6-59F4-456A-A08B-76A65783D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143900.ru/users/city/%C1%E0%EB%E0%F8%E8%F5%E0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Наш город </a:t>
            </a:r>
            <a:r>
              <a:rPr lang="ru-RU" b="1" dirty="0" err="1" smtClean="0"/>
              <a:t>Балашиха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(краткий исторический очерк)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Усадьба </a:t>
            </a:r>
            <a:r>
              <a:rPr lang="ru-RU" dirty="0" err="1" smtClean="0"/>
              <a:t>Пехра-Яковлевское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Достопримечательности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1561" y="1535113"/>
            <a:ext cx="8075240" cy="639762"/>
          </a:xfrm>
        </p:spPr>
        <p:txBody>
          <a:bodyPr/>
          <a:lstStyle/>
          <a:p>
            <a:r>
              <a:rPr lang="ru-RU" dirty="0"/>
              <a:t> </a:t>
            </a:r>
          </a:p>
        </p:txBody>
      </p:sp>
      <p:pic>
        <p:nvPicPr>
          <p:cNvPr id="8195" name="Picture 3" descr="C:\Users\Александр\Desktop\Новая папка\5%2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4040188" cy="2272606"/>
          </a:xfrm>
          <a:prstGeom prst="rect">
            <a:avLst/>
          </a:prstGeom>
          <a:noFill/>
        </p:spPr>
      </p:pic>
      <p:pic>
        <p:nvPicPr>
          <p:cNvPr id="8194" name="Picture 2" descr="C:\Users\Александр\Desktop\Новая папка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9312" y="1753394"/>
            <a:ext cx="426720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Балашихинская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хлопкопрядильная фабрика №1</a:t>
            </a:r>
            <a:br>
              <a:rPr lang="ru-RU" sz="3100" dirty="0" smtClean="0"/>
            </a:br>
            <a:r>
              <a:rPr lang="ru-RU" sz="3100" dirty="0" smtClean="0"/>
              <a:t>(БХПВ)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лександр\Desktop\Новая папка\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040188" cy="2029112"/>
          </a:xfrm>
          <a:prstGeom prst="rect">
            <a:avLst/>
          </a:prstGeom>
          <a:noFill/>
        </p:spPr>
      </p:pic>
      <p:pic>
        <p:nvPicPr>
          <p:cNvPr id="9219" name="Picture 3" descr="C:\Users\Александр\Desktop\Новая папка\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9312" y="1924844"/>
            <a:ext cx="426720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Усадьба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/>
              <a:t>Троицкое-Кайнарджи</a:t>
            </a:r>
            <a:endParaRPr lang="ru-RU" dirty="0"/>
          </a:p>
        </p:txBody>
      </p:sp>
      <p:pic>
        <p:nvPicPr>
          <p:cNvPr id="10242" name="Picture 2" descr="C:\Users\Александр\Desktop\Новая папка\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038600" cy="2289742"/>
          </a:xfrm>
          <a:prstGeom prst="rect">
            <a:avLst/>
          </a:prstGeom>
          <a:noFill/>
        </p:spPr>
      </p:pic>
      <p:pic>
        <p:nvPicPr>
          <p:cNvPr id="10243" name="Picture 3" descr="C:\Users\Александр\Desktop\Новая папка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366200"/>
            <a:ext cx="4343400" cy="3192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674640" cy="4800600"/>
          </a:xfrm>
        </p:spPr>
        <p:txBody>
          <a:bodyPr/>
          <a:lstStyle/>
          <a:p>
            <a:r>
              <a:rPr lang="ru-RU" dirty="0" smtClean="0"/>
              <a:t>Более 9 тысяч жителей города </a:t>
            </a:r>
            <a:r>
              <a:rPr lang="ru-RU" dirty="0" err="1" smtClean="0"/>
              <a:t>Балашиха</a:t>
            </a:r>
            <a:r>
              <a:rPr lang="ru-RU" dirty="0" smtClean="0"/>
              <a:t> погибли на фронтах войны. </a:t>
            </a:r>
            <a:r>
              <a:rPr lang="ru-RU" dirty="0" err="1" smtClean="0">
                <a:hlinkClick r:id="rId2"/>
              </a:rPr>
              <a:t>Балашихинцы</a:t>
            </a:r>
            <a:r>
              <a:rPr lang="ru-RU" dirty="0" smtClean="0"/>
              <a:t> свято чтут память земляков, павших в боях за Родину. В 1973 году на площади Славы был воздвигнут монумент воинам, погибшим на фронтах войны. Монументальная фигура солдата, поднявшегося во весь рост, служит олицетворением бесстрашного подвига народа, вставшего на защиту Отечества. У подножия памятника горит Вечный огонь. Автором памятника является живущий в </a:t>
            </a:r>
            <a:r>
              <a:rPr lang="ru-RU" dirty="0" err="1" smtClean="0"/>
              <a:t>Балашихе</a:t>
            </a:r>
            <a:r>
              <a:rPr lang="ru-RU" dirty="0" smtClean="0"/>
              <a:t> скульптор Н. С. Любимов.</a:t>
            </a:r>
          </a:p>
          <a:p>
            <a:endParaRPr lang="ru-RU" dirty="0"/>
          </a:p>
        </p:txBody>
      </p:sp>
      <p:pic>
        <p:nvPicPr>
          <p:cNvPr id="2050" name="Picture 2" descr="C:\Users\Александр\Desktop\01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050" y="999863"/>
            <a:ext cx="5340350" cy="4020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314600" cy="4800600"/>
          </a:xfrm>
        </p:spPr>
        <p:txBody>
          <a:bodyPr/>
          <a:lstStyle/>
          <a:p>
            <a:r>
              <a:rPr lang="ru-RU" sz="2000" dirty="0" smtClean="0"/>
              <a:t>Жители </a:t>
            </a:r>
            <a:r>
              <a:rPr lang="ru-RU" sz="2000" dirty="0" err="1" smtClean="0"/>
              <a:t>Балашихи</a:t>
            </a:r>
            <a:r>
              <a:rPr lang="ru-RU" sz="2000" dirty="0" smtClean="0"/>
              <a:t> в этом году отметят юбилейную дату – 75 лет со дня присвоения </a:t>
            </a:r>
            <a:r>
              <a:rPr lang="ru-RU" sz="2000" dirty="0" err="1" smtClean="0"/>
              <a:t>Балашихе</a:t>
            </a:r>
            <a:r>
              <a:rPr lang="ru-RU" sz="2000" dirty="0" smtClean="0"/>
              <a:t> статуса города.</a:t>
            </a:r>
          </a:p>
          <a:p>
            <a:endParaRPr lang="ru-RU" dirty="0"/>
          </a:p>
        </p:txBody>
      </p:sp>
      <p:pic>
        <p:nvPicPr>
          <p:cNvPr id="3074" name="Picture 2" descr="C:\Users\Александр\Desktop\1313595242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225" y="1505318"/>
            <a:ext cx="6353175" cy="3579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</a:t>
            </a:r>
            <a:r>
              <a:rPr lang="ru-RU" dirty="0" err="1"/>
              <a:t>Балашихе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1435100"/>
            <a:ext cx="1954560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Первые люди расселились на территории нашего района около 300 тыс. лет назад и просуществовали здесь до VII в. н.э. до расселения в Подмосковье славян, образовавших коренное </a:t>
            </a:r>
            <a:r>
              <a:rPr lang="ru-RU" sz="1800" dirty="0" smtClean="0"/>
              <a:t>население</a:t>
            </a:r>
            <a:endParaRPr lang="ru-RU" sz="1800" dirty="0"/>
          </a:p>
        </p:txBody>
      </p:sp>
      <p:pic>
        <p:nvPicPr>
          <p:cNvPr id="1026" name="Picture 2" descr="C:\Users\Александр\Desktop\Новая папка\nash_gor_b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48218" y="1196752"/>
            <a:ext cx="67303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</a:t>
            </a:r>
            <a:r>
              <a:rPr lang="ru-RU" dirty="0" err="1"/>
              <a:t>Балашихе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530624" cy="4800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Деревни и прилегающие к ним земли принадлежали разным владельцам, среди которых наиболее известными являются Долгоруковы и Разумовские, владевшие усадьбами Горенки (в разное время, конечно), и Голицыны – хозяева </a:t>
            </a:r>
            <a:r>
              <a:rPr lang="ru-RU" sz="1600" dirty="0" err="1" smtClean="0"/>
              <a:t>Пехры-Яковлевской</a:t>
            </a:r>
            <a:r>
              <a:rPr lang="ru-RU" sz="1600" dirty="0" smtClean="0"/>
              <a:t> в течение 200 </a:t>
            </a:r>
            <a:r>
              <a:rPr lang="ru-RU" sz="1600" dirty="0" smtClean="0"/>
              <a:t>лет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2050" name="Picture 2" descr="C:\Users\Александр\Desktop\Новая папка\pehr_jak_kart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4764" y="1340768"/>
            <a:ext cx="6025933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err="1" smtClean="0"/>
              <a:t>Балашихе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098576" cy="4800600"/>
          </a:xfrm>
        </p:spPr>
        <p:txBody>
          <a:bodyPr/>
          <a:lstStyle/>
          <a:p>
            <a:r>
              <a:rPr lang="ru-RU" sz="1800" dirty="0" smtClean="0"/>
              <a:t>Князь </a:t>
            </a:r>
            <a:r>
              <a:rPr lang="ru-RU" sz="1800" dirty="0" smtClean="0"/>
              <a:t>Иван Николаевич Трубецкой в 1830 году основывает фабрику в местечке </a:t>
            </a:r>
            <a:r>
              <a:rPr lang="ru-RU" sz="1800" dirty="0" err="1" smtClean="0"/>
              <a:t>Блошиха</a:t>
            </a:r>
            <a:r>
              <a:rPr lang="ru-RU" sz="1800" dirty="0" smtClean="0"/>
              <a:t> (ныне «БХПФ»). Эту дату можно считать первым днем рождения города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лександр\Desktop\678096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968" y="620689"/>
            <a:ext cx="6249432" cy="417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</a:t>
            </a:r>
            <a:r>
              <a:rPr lang="ru-RU" dirty="0" err="1"/>
              <a:t>Балашихе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098576" cy="4800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Балашиха</a:t>
            </a:r>
            <a:r>
              <a:rPr lang="ru-RU" dirty="0" smtClean="0"/>
              <a:t> начинает бурно развиваться, приобретая современный индустриальный облик. В годы первых пятилеток в </a:t>
            </a:r>
            <a:r>
              <a:rPr lang="ru-RU" dirty="0" err="1" smtClean="0"/>
              <a:t>Балашихе</a:t>
            </a:r>
            <a:r>
              <a:rPr lang="ru-RU" dirty="0" smtClean="0"/>
              <a:t> развиваются новые отрасли тяжелой промышленности: авиастроение, машиностроение, </a:t>
            </a:r>
            <a:r>
              <a:rPr lang="ru-RU" dirty="0" smtClean="0"/>
              <a:t>химия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1939 году 19 сентября </a:t>
            </a:r>
            <a:r>
              <a:rPr lang="ru-RU" dirty="0" err="1" smtClean="0"/>
              <a:t>Балашиха</a:t>
            </a:r>
            <a:r>
              <a:rPr lang="ru-RU" dirty="0" smtClean="0"/>
              <a:t> получает статус города. Это наш второй день рождения. В мае 1941 года </a:t>
            </a:r>
            <a:r>
              <a:rPr lang="ru-RU" dirty="0" err="1" smtClean="0"/>
              <a:t>Балашиха</a:t>
            </a:r>
            <a:r>
              <a:rPr lang="ru-RU" dirty="0" smtClean="0"/>
              <a:t> получает еще одно «повышение по службе» – становится районным центром.</a:t>
            </a:r>
          </a:p>
          <a:p>
            <a:endParaRPr lang="ru-RU" dirty="0"/>
          </a:p>
        </p:txBody>
      </p:sp>
      <p:pic>
        <p:nvPicPr>
          <p:cNvPr id="4098" name="Picture 2" descr="C:\Users\Александр\Desktop\Новая папка\givopisnaja_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908720"/>
            <a:ext cx="6298071" cy="4807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</a:t>
            </a:r>
            <a:r>
              <a:rPr lang="ru-RU" dirty="0" err="1"/>
              <a:t>Балашихе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1954560" cy="48006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период Великой Отечественной войны все предприятия района работали на нужды фронта, в школах организовывались госпитали. Из 40 тыс. человек, живших в довоенной </a:t>
            </a:r>
            <a:r>
              <a:rPr lang="ru-RU" sz="1600" dirty="0" err="1" smtClean="0"/>
              <a:t>Балашихе</a:t>
            </a:r>
            <a:r>
              <a:rPr lang="ru-RU" sz="1600" dirty="0" smtClean="0"/>
              <a:t>, более 9 тысяч не вернулось с полей сражений. </a:t>
            </a:r>
            <a:endParaRPr lang="ru-RU" sz="1600" dirty="0"/>
          </a:p>
        </p:txBody>
      </p:sp>
      <p:pic>
        <p:nvPicPr>
          <p:cNvPr id="3074" name="Picture 2" descr="C:\Users\Александр\Desktop\Новая папка\katjusha_3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27784" y="980727"/>
            <a:ext cx="6435735" cy="463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Символика городского округа </a:t>
            </a:r>
            <a:r>
              <a:rPr lang="ru-RU" dirty="0" err="1"/>
              <a:t>Балашиха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основу герба городского округа </a:t>
            </a:r>
            <a:r>
              <a:rPr lang="ru-RU" dirty="0" err="1" smtClean="0"/>
              <a:t>Балашиха</a:t>
            </a:r>
            <a:r>
              <a:rPr lang="ru-RU" dirty="0" smtClean="0"/>
              <a:t> и города </a:t>
            </a:r>
            <a:r>
              <a:rPr lang="ru-RU" dirty="0" err="1" smtClean="0"/>
              <a:t>Балашиха</a:t>
            </a:r>
            <a:r>
              <a:rPr lang="ru-RU" dirty="0" smtClean="0"/>
              <a:t> взят герб города </a:t>
            </a:r>
            <a:r>
              <a:rPr lang="ru-RU" dirty="0" err="1" smtClean="0"/>
              <a:t>Балашиха</a:t>
            </a:r>
            <a:r>
              <a:rPr lang="ru-RU" dirty="0" smtClean="0"/>
              <a:t>, утвержденный решением исполкома </a:t>
            </a:r>
            <a:r>
              <a:rPr lang="ru-RU" dirty="0" err="1" smtClean="0"/>
              <a:t>Балашихинского</a:t>
            </a:r>
            <a:r>
              <a:rPr lang="ru-RU" dirty="0" smtClean="0"/>
              <a:t> городского Совета народных депутатов от 11 ноября 1977 года. В красном поле – расторгнутое вверху слева </a:t>
            </a:r>
            <a:r>
              <a:rPr lang="ru-RU" dirty="0" err="1" smtClean="0"/>
              <a:t>стенозубчатое</a:t>
            </a:r>
            <a:r>
              <a:rPr lang="ru-RU" dirty="0" smtClean="0"/>
              <a:t> кольцо, сопровождаемое слева вверху изогнутой сообразно кольцу ветвью с восемью листами. Справа циркуль, касающийся левым острием </a:t>
            </a:r>
            <a:r>
              <a:rPr lang="ru-RU" dirty="0" err="1" smtClean="0"/>
              <a:t>кольца.Все</a:t>
            </a:r>
            <a:r>
              <a:rPr lang="ru-RU" dirty="0" smtClean="0"/>
              <a:t> фигуры золотого цвета. Ветка дерева отражает зеленую зону Подмосковья, так как городской округ </a:t>
            </a:r>
            <a:r>
              <a:rPr lang="ru-RU" dirty="0" err="1" smtClean="0"/>
              <a:t>Балашиха</a:t>
            </a:r>
            <a:r>
              <a:rPr lang="ru-RU" dirty="0" smtClean="0"/>
              <a:t> и город </a:t>
            </a:r>
            <a:r>
              <a:rPr lang="ru-RU" dirty="0" err="1" smtClean="0"/>
              <a:t>Балашиха</a:t>
            </a:r>
            <a:r>
              <a:rPr lang="ru-RU" dirty="0" smtClean="0"/>
              <a:t> относятся к лесопарковому защитному поясу Москвы. Шестерня и циркуль символизируют промышленность и науку, являющиеся основными градообразующими характеристиками города и городского округа. Красный цвет – символ жизнеутверждающей силы, мужества, праздника и красоты. Золотой цвет – символ солнечного света, богатства, великодушия.</a:t>
            </a:r>
          </a:p>
          <a:p>
            <a:endParaRPr lang="ru-RU" dirty="0"/>
          </a:p>
        </p:txBody>
      </p:sp>
      <p:pic>
        <p:nvPicPr>
          <p:cNvPr id="5122" name="Picture 2" descr="C:\Users\Александр\Desktop\Новая папка\balgerb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24649" y="609600"/>
            <a:ext cx="384115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Символика городского округа </a:t>
            </a:r>
            <a:r>
              <a:rPr lang="ru-RU" dirty="0" err="1"/>
              <a:t>Балашиха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746648" cy="4800600"/>
          </a:xfrm>
        </p:spPr>
        <p:txBody>
          <a:bodyPr>
            <a:normAutofit/>
          </a:bodyPr>
          <a:lstStyle/>
          <a:p>
            <a:r>
              <a:rPr lang="ru-RU" dirty="0" smtClean="0"/>
              <a:t>Флаг городского округа </a:t>
            </a:r>
            <a:r>
              <a:rPr lang="ru-RU" dirty="0" err="1" smtClean="0"/>
              <a:t>Балашиха</a:t>
            </a:r>
            <a:r>
              <a:rPr lang="ru-RU" dirty="0" smtClean="0"/>
              <a:t> и города </a:t>
            </a:r>
            <a:r>
              <a:rPr lang="ru-RU" dirty="0" err="1" smtClean="0"/>
              <a:t>Балашиха</a:t>
            </a:r>
            <a:r>
              <a:rPr lang="ru-RU" dirty="0" smtClean="0"/>
              <a:t> утвержден решением Совета депутатов городского округа </a:t>
            </a:r>
            <a:r>
              <a:rPr lang="ru-RU" dirty="0" err="1" smtClean="0"/>
              <a:t>Балашиха</a:t>
            </a:r>
            <a:r>
              <a:rPr lang="ru-RU" dirty="0" smtClean="0"/>
              <a:t> </a:t>
            </a:r>
            <a:r>
              <a:rPr lang="ru-RU" dirty="0" smtClean="0"/>
              <a:t>29 </a:t>
            </a:r>
            <a:r>
              <a:rPr lang="ru-RU" dirty="0" smtClean="0"/>
              <a:t>июня 1999 </a:t>
            </a:r>
            <a:r>
              <a:rPr lang="ru-RU" dirty="0" smtClean="0"/>
              <a:t>года. Символика </a:t>
            </a:r>
            <a:r>
              <a:rPr lang="ru-RU" dirty="0" smtClean="0"/>
              <a:t>флага городского округа </a:t>
            </a:r>
            <a:r>
              <a:rPr lang="ru-RU" dirty="0" err="1" smtClean="0"/>
              <a:t>Балашиха</a:t>
            </a:r>
            <a:r>
              <a:rPr lang="ru-RU" dirty="0" smtClean="0"/>
              <a:t> и города </a:t>
            </a:r>
            <a:r>
              <a:rPr lang="ru-RU" dirty="0" err="1" smtClean="0"/>
              <a:t>Балашиха</a:t>
            </a:r>
            <a:r>
              <a:rPr lang="ru-RU" dirty="0" smtClean="0"/>
              <a:t> разработана на основании современного герба городского округа </a:t>
            </a:r>
            <a:r>
              <a:rPr lang="ru-RU" dirty="0" err="1" smtClean="0"/>
              <a:t>Балашиха</a:t>
            </a:r>
            <a:r>
              <a:rPr lang="ru-RU" dirty="0" smtClean="0"/>
              <a:t> и города </a:t>
            </a:r>
            <a:r>
              <a:rPr lang="ru-RU" dirty="0" err="1" smtClean="0"/>
              <a:t>Балашиха</a:t>
            </a:r>
            <a:r>
              <a:rPr lang="ru-RU" dirty="0" smtClean="0"/>
              <a:t>. Красный цвет символ жизнеутверждающей силы, мужества, праздника и красоты. Желтая полоса по краю флага показывает то, что городской округ </a:t>
            </a:r>
            <a:r>
              <a:rPr lang="ru-RU" dirty="0" err="1" smtClean="0"/>
              <a:t>Балашиха</a:t>
            </a:r>
            <a:r>
              <a:rPr lang="ru-RU" dirty="0" smtClean="0"/>
              <a:t> и город </a:t>
            </a:r>
            <a:r>
              <a:rPr lang="ru-RU" dirty="0" err="1" smtClean="0"/>
              <a:t>Балашиха</a:t>
            </a:r>
            <a:r>
              <a:rPr lang="ru-RU" dirty="0" smtClean="0"/>
              <a:t> расположены вдоль исторического Владимирского тракта, идущего на восток России.</a:t>
            </a:r>
          </a:p>
          <a:p>
            <a:endParaRPr lang="ru-RU" dirty="0"/>
          </a:p>
        </p:txBody>
      </p:sp>
      <p:pic>
        <p:nvPicPr>
          <p:cNvPr id="6146" name="Picture 2" descr="C:\Users\Александр\Desktop\Новая папка\Флаг_Балашихи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67801"/>
            <a:ext cx="5340350" cy="3484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Усадьба Горенки</a:t>
            </a:r>
            <a:endParaRPr lang="ru-RU" dirty="0"/>
          </a:p>
        </p:txBody>
      </p:sp>
      <p:pic>
        <p:nvPicPr>
          <p:cNvPr id="7170" name="Picture 2" descr="C:\Users\Александр\Desktop\Новая папка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909413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429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Наш город Балашиха  (краткий исторический очерк)</vt:lpstr>
      <vt:lpstr>О Балашихе</vt:lpstr>
      <vt:lpstr>О Балашихе</vt:lpstr>
      <vt:lpstr>О Балашихе</vt:lpstr>
      <vt:lpstr>О Балашихе</vt:lpstr>
      <vt:lpstr>О Балашихе</vt:lpstr>
      <vt:lpstr>Символика городского округа Балашиха</vt:lpstr>
      <vt:lpstr>Символика городского округа Балашиха</vt:lpstr>
      <vt:lpstr>Достопримечательности</vt:lpstr>
      <vt:lpstr>Усадьба Пехра-Яковлевское</vt:lpstr>
      <vt:lpstr>Балашихинская хлопкопрядильная фабрика №1 (БХПВ) </vt:lpstr>
      <vt:lpstr>Усадьба Троицкое-Кайнарджи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балашиха</dc:title>
  <dc:creator>Александр</dc:creator>
  <cp:lastModifiedBy>Александр</cp:lastModifiedBy>
  <cp:revision>10</cp:revision>
  <dcterms:created xsi:type="dcterms:W3CDTF">2014-08-25T12:06:57Z</dcterms:created>
  <dcterms:modified xsi:type="dcterms:W3CDTF">2014-08-28T15:58:28Z</dcterms:modified>
</cp:coreProperties>
</file>