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34"/>
  </p:notesMasterIdLst>
  <p:sldIdLst>
    <p:sldId id="256" r:id="rId2"/>
    <p:sldId id="282" r:id="rId3"/>
    <p:sldId id="277" r:id="rId4"/>
    <p:sldId id="278" r:id="rId5"/>
    <p:sldId id="279" r:id="rId6"/>
    <p:sldId id="258" r:id="rId7"/>
    <p:sldId id="257" r:id="rId8"/>
    <p:sldId id="259" r:id="rId9"/>
    <p:sldId id="260" r:id="rId10"/>
    <p:sldId id="261" r:id="rId11"/>
    <p:sldId id="262" r:id="rId12"/>
    <p:sldId id="263" r:id="rId13"/>
    <p:sldId id="264" r:id="rId14"/>
    <p:sldId id="285" r:id="rId15"/>
    <p:sldId id="286" r:id="rId16"/>
    <p:sldId id="287" r:id="rId17"/>
    <p:sldId id="288" r:id="rId18"/>
    <p:sldId id="289" r:id="rId19"/>
    <p:sldId id="290" r:id="rId20"/>
    <p:sldId id="266" r:id="rId21"/>
    <p:sldId id="265" r:id="rId22"/>
    <p:sldId id="280" r:id="rId23"/>
    <p:sldId id="291" r:id="rId24"/>
    <p:sldId id="269" r:id="rId25"/>
    <p:sldId id="267" r:id="rId26"/>
    <p:sldId id="268" r:id="rId27"/>
    <p:sldId id="270" r:id="rId28"/>
    <p:sldId id="275" r:id="rId29"/>
    <p:sldId id="276" r:id="rId30"/>
    <p:sldId id="283" r:id="rId31"/>
    <p:sldId id="281" r:id="rId32"/>
    <p:sldId id="284" r:id="rId3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3" d="100"/>
          <a:sy n="73" d="100"/>
        </p:scale>
        <p:origin x="-129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D28A3D-6361-49A3-95B8-82977BF360BE}" type="doc">
      <dgm:prSet loTypeId="urn:microsoft.com/office/officeart/2005/8/layout/bProcess4" loCatId="process" qsTypeId="urn:microsoft.com/office/officeart/2005/8/quickstyle/simple1" qsCatId="simple" csTypeId="urn:microsoft.com/office/officeart/2005/8/colors/accent1_2" csCatId="accent1" phldr="1"/>
      <dgm:spPr/>
      <dgm:t>
        <a:bodyPr/>
        <a:lstStyle/>
        <a:p>
          <a:endParaRPr lang="ru-RU"/>
        </a:p>
      </dgm:t>
    </dgm:pt>
    <dgm:pt modelId="{D9C6809C-1025-4543-BF84-6E44BBF8640C}">
      <dgm:prSet phldrT="[Текст]" custT="1"/>
      <dgm:spPr>
        <a:solidFill>
          <a:schemeClr val="accent1"/>
        </a:solidFill>
        <a:ln w="44450"/>
      </dgm:spPr>
      <dgm:t>
        <a:bodyPr/>
        <a:lstStyle/>
        <a:p>
          <a:r>
            <a:rPr lang="ru-RU" sz="1600" b="1" dirty="0" smtClean="0">
              <a:solidFill>
                <a:schemeClr val="accent6">
                  <a:lumMod val="50000"/>
                </a:schemeClr>
              </a:solidFill>
              <a:latin typeface="Izhitsa" pitchFamily="2" charset="0"/>
            </a:rPr>
            <a:t>исторический</a:t>
          </a:r>
          <a:endParaRPr lang="ru-RU" sz="1600" b="1" dirty="0">
            <a:solidFill>
              <a:schemeClr val="accent6">
                <a:lumMod val="50000"/>
              </a:schemeClr>
            </a:solidFill>
            <a:latin typeface="Izhitsa" pitchFamily="2" charset="0"/>
          </a:endParaRPr>
        </a:p>
      </dgm:t>
    </dgm:pt>
    <dgm:pt modelId="{5FEE716F-D642-4097-8CCC-1DFF66B5B435}" type="parTrans" cxnId="{48250A44-1C5F-487A-9155-9B7EA07ACB5D}">
      <dgm:prSet/>
      <dgm:spPr/>
      <dgm:t>
        <a:bodyPr/>
        <a:lstStyle/>
        <a:p>
          <a:endParaRPr lang="ru-RU"/>
        </a:p>
      </dgm:t>
    </dgm:pt>
    <dgm:pt modelId="{6257F13C-E7AC-40A9-A1A7-0B2D1021B85C}" type="sibTrans" cxnId="{48250A44-1C5F-487A-9155-9B7EA07ACB5D}">
      <dgm:prSet/>
      <dgm:spPr>
        <a:solidFill>
          <a:srgbClr val="FF0000"/>
        </a:solidFill>
        <a:ln w="44450"/>
      </dgm:spPr>
      <dgm:t>
        <a:bodyPr/>
        <a:lstStyle/>
        <a:p>
          <a:endParaRPr lang="ru-RU"/>
        </a:p>
      </dgm:t>
    </dgm:pt>
    <dgm:pt modelId="{AFCF6000-7AA7-4973-8262-665783EECDDB}">
      <dgm:prSet phldrT="[Текст]" custT="1"/>
      <dgm:spPr>
        <a:solidFill>
          <a:schemeClr val="accent1"/>
        </a:solidFill>
        <a:ln w="44450"/>
      </dgm:spPr>
      <dgm:t>
        <a:bodyPr/>
        <a:lstStyle/>
        <a:p>
          <a:r>
            <a:rPr lang="ru-RU" sz="1600" b="1" dirty="0" smtClean="0">
              <a:solidFill>
                <a:schemeClr val="accent6">
                  <a:lumMod val="50000"/>
                </a:schemeClr>
              </a:solidFill>
              <a:latin typeface="Izhitsa" pitchFamily="2" charset="0"/>
            </a:rPr>
            <a:t>интеллектуальный</a:t>
          </a:r>
          <a:endParaRPr lang="ru-RU" sz="1600" b="1" dirty="0">
            <a:solidFill>
              <a:schemeClr val="accent6">
                <a:lumMod val="50000"/>
              </a:schemeClr>
            </a:solidFill>
            <a:latin typeface="Izhitsa" pitchFamily="2" charset="0"/>
          </a:endParaRPr>
        </a:p>
      </dgm:t>
    </dgm:pt>
    <dgm:pt modelId="{FB3B66D3-80FA-4C40-8227-519988A96B09}" type="parTrans" cxnId="{FCF6DB5B-77A2-4DD1-BD53-C7FEBC3E027E}">
      <dgm:prSet/>
      <dgm:spPr/>
      <dgm:t>
        <a:bodyPr/>
        <a:lstStyle/>
        <a:p>
          <a:endParaRPr lang="ru-RU"/>
        </a:p>
      </dgm:t>
    </dgm:pt>
    <dgm:pt modelId="{87553AE8-1F3C-42C3-9770-34455C1896CC}" type="sibTrans" cxnId="{FCF6DB5B-77A2-4DD1-BD53-C7FEBC3E027E}">
      <dgm:prSet/>
      <dgm:spPr>
        <a:solidFill>
          <a:srgbClr val="FF0000"/>
        </a:solidFill>
        <a:ln w="44450"/>
      </dgm:spPr>
      <dgm:t>
        <a:bodyPr/>
        <a:lstStyle/>
        <a:p>
          <a:endParaRPr lang="ru-RU"/>
        </a:p>
      </dgm:t>
    </dgm:pt>
    <dgm:pt modelId="{D6EA5BBE-AD03-47AC-BE57-5D0ACFBFE1DE}">
      <dgm:prSet phldrT="[Текст]" custT="1"/>
      <dgm:spPr>
        <a:solidFill>
          <a:schemeClr val="accent1"/>
        </a:solidFill>
        <a:ln w="44450"/>
      </dgm:spPr>
      <dgm:t>
        <a:bodyPr/>
        <a:lstStyle/>
        <a:p>
          <a:r>
            <a:rPr lang="ru-RU" sz="1600" b="1" dirty="0" smtClean="0">
              <a:solidFill>
                <a:schemeClr val="accent6">
                  <a:lumMod val="50000"/>
                </a:schemeClr>
              </a:solidFill>
              <a:latin typeface="Izhitsa" pitchFamily="2" charset="0"/>
            </a:rPr>
            <a:t>практический</a:t>
          </a:r>
          <a:endParaRPr lang="ru-RU" sz="1600" b="1" dirty="0">
            <a:solidFill>
              <a:schemeClr val="accent6">
                <a:lumMod val="50000"/>
              </a:schemeClr>
            </a:solidFill>
            <a:latin typeface="Izhitsa" pitchFamily="2" charset="0"/>
          </a:endParaRPr>
        </a:p>
      </dgm:t>
    </dgm:pt>
    <dgm:pt modelId="{C9CE6664-16EF-4BBD-8036-817C2A150FC1}" type="parTrans" cxnId="{A06A270C-C84C-4F53-BAEE-9B78C55E3136}">
      <dgm:prSet/>
      <dgm:spPr/>
      <dgm:t>
        <a:bodyPr/>
        <a:lstStyle/>
        <a:p>
          <a:endParaRPr lang="ru-RU"/>
        </a:p>
      </dgm:t>
    </dgm:pt>
    <dgm:pt modelId="{C4706E25-66E9-48C6-BF36-E956BB5A64C1}" type="sibTrans" cxnId="{A06A270C-C84C-4F53-BAEE-9B78C55E3136}">
      <dgm:prSet/>
      <dgm:spPr>
        <a:solidFill>
          <a:srgbClr val="FF0000"/>
        </a:solidFill>
        <a:ln w="44450"/>
      </dgm:spPr>
      <dgm:t>
        <a:bodyPr/>
        <a:lstStyle/>
        <a:p>
          <a:endParaRPr lang="ru-RU"/>
        </a:p>
      </dgm:t>
    </dgm:pt>
    <dgm:pt modelId="{8D4D83B1-418B-450D-9383-9BCC13FC77FE}">
      <dgm:prSet phldrT="[Текст]" custT="1"/>
      <dgm:spPr>
        <a:solidFill>
          <a:schemeClr val="accent1"/>
        </a:solidFill>
        <a:ln w="44450"/>
      </dgm:spPr>
      <dgm:t>
        <a:bodyPr/>
        <a:lstStyle/>
        <a:p>
          <a:r>
            <a:rPr lang="ru-RU" sz="1600" b="1" dirty="0" smtClean="0">
              <a:solidFill>
                <a:schemeClr val="accent6">
                  <a:lumMod val="50000"/>
                </a:schemeClr>
              </a:solidFill>
              <a:latin typeface="Izhitsa" pitchFamily="2" charset="0"/>
            </a:rPr>
            <a:t>капитанский</a:t>
          </a:r>
          <a:endParaRPr lang="ru-RU" sz="1600" b="1" dirty="0">
            <a:solidFill>
              <a:schemeClr val="accent6">
                <a:lumMod val="50000"/>
              </a:schemeClr>
            </a:solidFill>
            <a:latin typeface="Izhitsa" pitchFamily="2" charset="0"/>
          </a:endParaRPr>
        </a:p>
      </dgm:t>
    </dgm:pt>
    <dgm:pt modelId="{BB98C717-88B3-417F-BC63-E3496F14911D}" type="parTrans" cxnId="{3033E6E1-910B-44DE-BAB1-98AD72084CAB}">
      <dgm:prSet/>
      <dgm:spPr/>
      <dgm:t>
        <a:bodyPr/>
        <a:lstStyle/>
        <a:p>
          <a:endParaRPr lang="ru-RU"/>
        </a:p>
      </dgm:t>
    </dgm:pt>
    <dgm:pt modelId="{64E2BEF1-2687-4D1B-B1B8-1C6C1BD9A36F}" type="sibTrans" cxnId="{3033E6E1-910B-44DE-BAB1-98AD72084CAB}">
      <dgm:prSet/>
      <dgm:spPr>
        <a:solidFill>
          <a:srgbClr val="FF0000"/>
        </a:solidFill>
        <a:ln w="44450"/>
      </dgm:spPr>
      <dgm:t>
        <a:bodyPr/>
        <a:lstStyle/>
        <a:p>
          <a:endParaRPr lang="ru-RU"/>
        </a:p>
      </dgm:t>
    </dgm:pt>
    <dgm:pt modelId="{4842A778-0DB0-479A-A516-6D01F59C79A5}">
      <dgm:prSet phldrT="[Текст]" custT="1"/>
      <dgm:spPr>
        <a:solidFill>
          <a:schemeClr val="accent1"/>
        </a:solidFill>
        <a:ln w="44450"/>
      </dgm:spPr>
      <dgm:t>
        <a:bodyPr/>
        <a:lstStyle/>
        <a:p>
          <a:r>
            <a:rPr lang="ru-RU" sz="1600" b="1" dirty="0" smtClean="0">
              <a:solidFill>
                <a:schemeClr val="accent6">
                  <a:lumMod val="50000"/>
                </a:schemeClr>
              </a:solidFill>
              <a:latin typeface="Izhitsa" pitchFamily="2" charset="0"/>
            </a:rPr>
            <a:t>блеф</a:t>
          </a:r>
          <a:endParaRPr lang="ru-RU" sz="1600" b="1" dirty="0">
            <a:solidFill>
              <a:schemeClr val="accent6">
                <a:lumMod val="50000"/>
              </a:schemeClr>
            </a:solidFill>
            <a:latin typeface="Izhitsa" pitchFamily="2" charset="0"/>
          </a:endParaRPr>
        </a:p>
      </dgm:t>
    </dgm:pt>
    <dgm:pt modelId="{03CC40AA-43E4-417C-87DB-D5AA7A63FF4F}" type="parTrans" cxnId="{10863E69-7FA2-4984-8D62-01166947491E}">
      <dgm:prSet/>
      <dgm:spPr/>
      <dgm:t>
        <a:bodyPr/>
        <a:lstStyle/>
        <a:p>
          <a:endParaRPr lang="ru-RU"/>
        </a:p>
      </dgm:t>
    </dgm:pt>
    <dgm:pt modelId="{A9E1D009-B408-4FFC-B155-1EE8B67BC525}" type="sibTrans" cxnId="{10863E69-7FA2-4984-8D62-01166947491E}">
      <dgm:prSet/>
      <dgm:spPr>
        <a:solidFill>
          <a:srgbClr val="FF0000"/>
        </a:solidFill>
        <a:ln w="44450"/>
      </dgm:spPr>
      <dgm:t>
        <a:bodyPr/>
        <a:lstStyle/>
        <a:p>
          <a:endParaRPr lang="ru-RU"/>
        </a:p>
      </dgm:t>
    </dgm:pt>
    <dgm:pt modelId="{9DADC691-BF52-419B-9A25-44406BF6A251}">
      <dgm:prSet phldrT="[Текст]" custT="1"/>
      <dgm:spPr>
        <a:solidFill>
          <a:schemeClr val="accent1"/>
        </a:solidFill>
        <a:ln w="44450"/>
      </dgm:spPr>
      <dgm:t>
        <a:bodyPr/>
        <a:lstStyle/>
        <a:p>
          <a:r>
            <a:rPr lang="ru-RU" sz="1600" b="1" dirty="0" smtClean="0">
              <a:solidFill>
                <a:schemeClr val="accent6">
                  <a:lumMod val="50000"/>
                </a:schemeClr>
              </a:solidFill>
              <a:latin typeface="Izhitsa" pitchFamily="2" charset="0"/>
            </a:rPr>
            <a:t>формулы</a:t>
          </a:r>
          <a:endParaRPr lang="ru-RU" sz="1600" b="1" dirty="0">
            <a:solidFill>
              <a:schemeClr val="accent6">
                <a:lumMod val="50000"/>
              </a:schemeClr>
            </a:solidFill>
            <a:latin typeface="Izhitsa" pitchFamily="2" charset="0"/>
          </a:endParaRPr>
        </a:p>
      </dgm:t>
    </dgm:pt>
    <dgm:pt modelId="{7AFE4931-431C-48A2-8176-866A7D75ECDF}" type="parTrans" cxnId="{A4CCB4AD-BCC9-4538-9351-0DC3C2DCAC1D}">
      <dgm:prSet/>
      <dgm:spPr/>
      <dgm:t>
        <a:bodyPr/>
        <a:lstStyle/>
        <a:p>
          <a:endParaRPr lang="ru-RU"/>
        </a:p>
      </dgm:t>
    </dgm:pt>
    <dgm:pt modelId="{D3DD205F-914C-4A46-93A2-59C2FF588922}" type="sibTrans" cxnId="{A4CCB4AD-BCC9-4538-9351-0DC3C2DCAC1D}">
      <dgm:prSet/>
      <dgm:spPr>
        <a:solidFill>
          <a:srgbClr val="FF0000"/>
        </a:solidFill>
        <a:ln w="44450"/>
      </dgm:spPr>
      <dgm:t>
        <a:bodyPr/>
        <a:lstStyle/>
        <a:p>
          <a:endParaRPr lang="ru-RU"/>
        </a:p>
      </dgm:t>
    </dgm:pt>
    <dgm:pt modelId="{60CE93D1-66ED-46B2-B6DC-E5546AD33228}">
      <dgm:prSet phldrT="[Текст]" custT="1"/>
      <dgm:spPr>
        <a:solidFill>
          <a:schemeClr val="accent1"/>
        </a:solidFill>
        <a:ln w="44450"/>
      </dgm:spPr>
      <dgm:t>
        <a:bodyPr/>
        <a:lstStyle/>
        <a:p>
          <a:r>
            <a:rPr lang="ru-RU" sz="1600" b="1" dirty="0" smtClean="0">
              <a:solidFill>
                <a:schemeClr val="accent6">
                  <a:lumMod val="50000"/>
                </a:schemeClr>
              </a:solidFill>
              <a:latin typeface="Izhitsa" pitchFamily="2" charset="0"/>
            </a:rPr>
            <a:t>творчество</a:t>
          </a:r>
          <a:endParaRPr lang="ru-RU" sz="1600" b="1" dirty="0">
            <a:solidFill>
              <a:schemeClr val="accent6">
                <a:lumMod val="50000"/>
              </a:schemeClr>
            </a:solidFill>
            <a:latin typeface="Izhitsa" pitchFamily="2" charset="0"/>
          </a:endParaRPr>
        </a:p>
      </dgm:t>
    </dgm:pt>
    <dgm:pt modelId="{F908FFA6-C167-42A3-94C5-126D41EFBFC7}" type="parTrans" cxnId="{EB07A0E2-CF61-41D7-B76A-24CCC78211AC}">
      <dgm:prSet/>
      <dgm:spPr/>
      <dgm:t>
        <a:bodyPr/>
        <a:lstStyle/>
        <a:p>
          <a:endParaRPr lang="ru-RU"/>
        </a:p>
      </dgm:t>
    </dgm:pt>
    <dgm:pt modelId="{589A4512-5097-4DC4-ADF6-E79069EBE83B}" type="sibTrans" cxnId="{EB07A0E2-CF61-41D7-B76A-24CCC78211AC}">
      <dgm:prSet/>
      <dgm:spPr>
        <a:solidFill>
          <a:srgbClr val="FF0000"/>
        </a:solidFill>
        <a:ln w="44450"/>
      </dgm:spPr>
      <dgm:t>
        <a:bodyPr/>
        <a:lstStyle/>
        <a:p>
          <a:endParaRPr lang="ru-RU"/>
        </a:p>
      </dgm:t>
    </dgm:pt>
    <dgm:pt modelId="{92704F82-5113-4332-971C-A429501CB965}" type="pres">
      <dgm:prSet presAssocID="{B1D28A3D-6361-49A3-95B8-82977BF360BE}" presName="Name0" presStyleCnt="0">
        <dgm:presLayoutVars>
          <dgm:dir/>
          <dgm:resizeHandles/>
        </dgm:presLayoutVars>
      </dgm:prSet>
      <dgm:spPr/>
      <dgm:t>
        <a:bodyPr/>
        <a:lstStyle/>
        <a:p>
          <a:endParaRPr lang="ru-RU"/>
        </a:p>
      </dgm:t>
    </dgm:pt>
    <dgm:pt modelId="{B0FC4EFD-BD05-4079-9839-0E0DFCF162D0}" type="pres">
      <dgm:prSet presAssocID="{D9C6809C-1025-4543-BF84-6E44BBF8640C}" presName="compNode" presStyleCnt="0"/>
      <dgm:spPr/>
    </dgm:pt>
    <dgm:pt modelId="{C2B9E65E-0619-4B60-9D2B-4708616E5C49}" type="pres">
      <dgm:prSet presAssocID="{D9C6809C-1025-4543-BF84-6E44BBF8640C}" presName="dummyConnPt" presStyleCnt="0"/>
      <dgm:spPr/>
    </dgm:pt>
    <dgm:pt modelId="{13835C2E-A566-402B-BC85-D69A1E7EE887}" type="pres">
      <dgm:prSet presAssocID="{D9C6809C-1025-4543-BF84-6E44BBF8640C}" presName="node" presStyleLbl="node1" presStyleIdx="0" presStyleCnt="7">
        <dgm:presLayoutVars>
          <dgm:bulletEnabled val="1"/>
        </dgm:presLayoutVars>
      </dgm:prSet>
      <dgm:spPr/>
      <dgm:t>
        <a:bodyPr/>
        <a:lstStyle/>
        <a:p>
          <a:endParaRPr lang="ru-RU"/>
        </a:p>
      </dgm:t>
    </dgm:pt>
    <dgm:pt modelId="{49398EC7-0C87-48FE-BC2F-95CF6F539212}" type="pres">
      <dgm:prSet presAssocID="{6257F13C-E7AC-40A9-A1A7-0B2D1021B85C}" presName="sibTrans" presStyleLbl="bgSibTrans2D1" presStyleIdx="0" presStyleCnt="6"/>
      <dgm:spPr/>
      <dgm:t>
        <a:bodyPr/>
        <a:lstStyle/>
        <a:p>
          <a:endParaRPr lang="ru-RU"/>
        </a:p>
      </dgm:t>
    </dgm:pt>
    <dgm:pt modelId="{A32ED292-B723-49D0-989C-1DF8FEB82BF7}" type="pres">
      <dgm:prSet presAssocID="{AFCF6000-7AA7-4973-8262-665783EECDDB}" presName="compNode" presStyleCnt="0"/>
      <dgm:spPr/>
    </dgm:pt>
    <dgm:pt modelId="{AAB00774-E108-40BC-80BA-6D65C26F979F}" type="pres">
      <dgm:prSet presAssocID="{AFCF6000-7AA7-4973-8262-665783EECDDB}" presName="dummyConnPt" presStyleCnt="0"/>
      <dgm:spPr/>
    </dgm:pt>
    <dgm:pt modelId="{3CAB0214-C2D6-4AE1-9DA0-E715593CE0BE}" type="pres">
      <dgm:prSet presAssocID="{AFCF6000-7AA7-4973-8262-665783EECDDB}" presName="node" presStyleLbl="node1" presStyleIdx="1" presStyleCnt="7">
        <dgm:presLayoutVars>
          <dgm:bulletEnabled val="1"/>
        </dgm:presLayoutVars>
      </dgm:prSet>
      <dgm:spPr/>
      <dgm:t>
        <a:bodyPr/>
        <a:lstStyle/>
        <a:p>
          <a:endParaRPr lang="ru-RU"/>
        </a:p>
      </dgm:t>
    </dgm:pt>
    <dgm:pt modelId="{5638086D-CA51-4C26-B902-474B9DB6BA9A}" type="pres">
      <dgm:prSet presAssocID="{87553AE8-1F3C-42C3-9770-34455C1896CC}" presName="sibTrans" presStyleLbl="bgSibTrans2D1" presStyleIdx="1" presStyleCnt="6"/>
      <dgm:spPr/>
      <dgm:t>
        <a:bodyPr/>
        <a:lstStyle/>
        <a:p>
          <a:endParaRPr lang="ru-RU"/>
        </a:p>
      </dgm:t>
    </dgm:pt>
    <dgm:pt modelId="{9FABA0B6-2230-44D2-B40F-816BB0AB14DB}" type="pres">
      <dgm:prSet presAssocID="{D6EA5BBE-AD03-47AC-BE57-5D0ACFBFE1DE}" presName="compNode" presStyleCnt="0"/>
      <dgm:spPr/>
    </dgm:pt>
    <dgm:pt modelId="{4E1C6847-69E6-4DD5-9B16-C5500DAD1536}" type="pres">
      <dgm:prSet presAssocID="{D6EA5BBE-AD03-47AC-BE57-5D0ACFBFE1DE}" presName="dummyConnPt" presStyleCnt="0"/>
      <dgm:spPr/>
    </dgm:pt>
    <dgm:pt modelId="{1C8D612A-51C5-4675-8D29-CFB873551F79}" type="pres">
      <dgm:prSet presAssocID="{D6EA5BBE-AD03-47AC-BE57-5D0ACFBFE1DE}" presName="node" presStyleLbl="node1" presStyleIdx="2" presStyleCnt="7">
        <dgm:presLayoutVars>
          <dgm:bulletEnabled val="1"/>
        </dgm:presLayoutVars>
      </dgm:prSet>
      <dgm:spPr/>
      <dgm:t>
        <a:bodyPr/>
        <a:lstStyle/>
        <a:p>
          <a:endParaRPr lang="ru-RU"/>
        </a:p>
      </dgm:t>
    </dgm:pt>
    <dgm:pt modelId="{486D2C3D-B841-4197-8F51-415D3DB401A8}" type="pres">
      <dgm:prSet presAssocID="{C4706E25-66E9-48C6-BF36-E956BB5A64C1}" presName="sibTrans" presStyleLbl="bgSibTrans2D1" presStyleIdx="2" presStyleCnt="6"/>
      <dgm:spPr/>
      <dgm:t>
        <a:bodyPr/>
        <a:lstStyle/>
        <a:p>
          <a:endParaRPr lang="ru-RU"/>
        </a:p>
      </dgm:t>
    </dgm:pt>
    <dgm:pt modelId="{A4C53761-4865-4D32-9F0A-100CEDD16E72}" type="pres">
      <dgm:prSet presAssocID="{8D4D83B1-418B-450D-9383-9BCC13FC77FE}" presName="compNode" presStyleCnt="0"/>
      <dgm:spPr/>
    </dgm:pt>
    <dgm:pt modelId="{A273F0B7-8340-4E41-89D1-F4C758F7E101}" type="pres">
      <dgm:prSet presAssocID="{8D4D83B1-418B-450D-9383-9BCC13FC77FE}" presName="dummyConnPt" presStyleCnt="0"/>
      <dgm:spPr/>
    </dgm:pt>
    <dgm:pt modelId="{EE015F86-8744-4C34-B932-92D375F63415}" type="pres">
      <dgm:prSet presAssocID="{8D4D83B1-418B-450D-9383-9BCC13FC77FE}" presName="node" presStyleLbl="node1" presStyleIdx="3" presStyleCnt="7">
        <dgm:presLayoutVars>
          <dgm:bulletEnabled val="1"/>
        </dgm:presLayoutVars>
      </dgm:prSet>
      <dgm:spPr/>
      <dgm:t>
        <a:bodyPr/>
        <a:lstStyle/>
        <a:p>
          <a:endParaRPr lang="ru-RU"/>
        </a:p>
      </dgm:t>
    </dgm:pt>
    <dgm:pt modelId="{74939B7E-9283-49B5-A2EE-EAEAE75F3F09}" type="pres">
      <dgm:prSet presAssocID="{64E2BEF1-2687-4D1B-B1B8-1C6C1BD9A36F}" presName="sibTrans" presStyleLbl="bgSibTrans2D1" presStyleIdx="3" presStyleCnt="6"/>
      <dgm:spPr/>
      <dgm:t>
        <a:bodyPr/>
        <a:lstStyle/>
        <a:p>
          <a:endParaRPr lang="ru-RU"/>
        </a:p>
      </dgm:t>
    </dgm:pt>
    <dgm:pt modelId="{779F3B69-45C3-471A-868D-180CF6B42FE6}" type="pres">
      <dgm:prSet presAssocID="{4842A778-0DB0-479A-A516-6D01F59C79A5}" presName="compNode" presStyleCnt="0"/>
      <dgm:spPr/>
    </dgm:pt>
    <dgm:pt modelId="{3B5A9F79-F4F7-4800-B6CF-EEB6B5830BDF}" type="pres">
      <dgm:prSet presAssocID="{4842A778-0DB0-479A-A516-6D01F59C79A5}" presName="dummyConnPt" presStyleCnt="0"/>
      <dgm:spPr/>
    </dgm:pt>
    <dgm:pt modelId="{84DA0338-AE66-4C52-9D83-FE8336C4D354}" type="pres">
      <dgm:prSet presAssocID="{4842A778-0DB0-479A-A516-6D01F59C79A5}" presName="node" presStyleLbl="node1" presStyleIdx="4" presStyleCnt="7">
        <dgm:presLayoutVars>
          <dgm:bulletEnabled val="1"/>
        </dgm:presLayoutVars>
      </dgm:prSet>
      <dgm:spPr/>
      <dgm:t>
        <a:bodyPr/>
        <a:lstStyle/>
        <a:p>
          <a:endParaRPr lang="ru-RU"/>
        </a:p>
      </dgm:t>
    </dgm:pt>
    <dgm:pt modelId="{65CBF37C-AFA9-4964-B9C2-4ED2101CE98E}" type="pres">
      <dgm:prSet presAssocID="{A9E1D009-B408-4FFC-B155-1EE8B67BC525}" presName="sibTrans" presStyleLbl="bgSibTrans2D1" presStyleIdx="4" presStyleCnt="6"/>
      <dgm:spPr/>
      <dgm:t>
        <a:bodyPr/>
        <a:lstStyle/>
        <a:p>
          <a:endParaRPr lang="ru-RU"/>
        </a:p>
      </dgm:t>
    </dgm:pt>
    <dgm:pt modelId="{6AC9816E-CC12-4FD8-B16D-0181B59F8E0A}" type="pres">
      <dgm:prSet presAssocID="{9DADC691-BF52-419B-9A25-44406BF6A251}" presName="compNode" presStyleCnt="0"/>
      <dgm:spPr/>
    </dgm:pt>
    <dgm:pt modelId="{4DE0A4CD-E997-4AD1-B0D5-906F8D7A1ACC}" type="pres">
      <dgm:prSet presAssocID="{9DADC691-BF52-419B-9A25-44406BF6A251}" presName="dummyConnPt" presStyleCnt="0"/>
      <dgm:spPr/>
    </dgm:pt>
    <dgm:pt modelId="{A89E842F-5681-49BC-B049-8888110EE0A8}" type="pres">
      <dgm:prSet presAssocID="{9DADC691-BF52-419B-9A25-44406BF6A251}" presName="node" presStyleLbl="node1" presStyleIdx="5" presStyleCnt="7">
        <dgm:presLayoutVars>
          <dgm:bulletEnabled val="1"/>
        </dgm:presLayoutVars>
      </dgm:prSet>
      <dgm:spPr/>
      <dgm:t>
        <a:bodyPr/>
        <a:lstStyle/>
        <a:p>
          <a:endParaRPr lang="ru-RU"/>
        </a:p>
      </dgm:t>
    </dgm:pt>
    <dgm:pt modelId="{C928602D-2F81-40B0-B095-80E5E376A4AE}" type="pres">
      <dgm:prSet presAssocID="{D3DD205F-914C-4A46-93A2-59C2FF588922}" presName="sibTrans" presStyleLbl="bgSibTrans2D1" presStyleIdx="5" presStyleCnt="6"/>
      <dgm:spPr/>
      <dgm:t>
        <a:bodyPr/>
        <a:lstStyle/>
        <a:p>
          <a:endParaRPr lang="ru-RU"/>
        </a:p>
      </dgm:t>
    </dgm:pt>
    <dgm:pt modelId="{7CD68E48-E756-48FB-9191-FF7DF0F0A1B5}" type="pres">
      <dgm:prSet presAssocID="{60CE93D1-66ED-46B2-B6DC-E5546AD33228}" presName="compNode" presStyleCnt="0"/>
      <dgm:spPr/>
    </dgm:pt>
    <dgm:pt modelId="{2FF17D16-B07E-417F-AF93-63E075F50D78}" type="pres">
      <dgm:prSet presAssocID="{60CE93D1-66ED-46B2-B6DC-E5546AD33228}" presName="dummyConnPt" presStyleCnt="0"/>
      <dgm:spPr/>
    </dgm:pt>
    <dgm:pt modelId="{B39AA661-4D50-4E95-9A6F-4516EB7FB075}" type="pres">
      <dgm:prSet presAssocID="{60CE93D1-66ED-46B2-B6DC-E5546AD33228}" presName="node" presStyleLbl="node1" presStyleIdx="6" presStyleCnt="7">
        <dgm:presLayoutVars>
          <dgm:bulletEnabled val="1"/>
        </dgm:presLayoutVars>
      </dgm:prSet>
      <dgm:spPr/>
      <dgm:t>
        <a:bodyPr/>
        <a:lstStyle/>
        <a:p>
          <a:endParaRPr lang="ru-RU"/>
        </a:p>
      </dgm:t>
    </dgm:pt>
  </dgm:ptLst>
  <dgm:cxnLst>
    <dgm:cxn modelId="{070B4271-D972-4AC1-B08B-9D1D02078F01}" type="presOf" srcId="{87553AE8-1F3C-42C3-9770-34455C1896CC}" destId="{5638086D-CA51-4C26-B902-474B9DB6BA9A}" srcOrd="0" destOrd="0" presId="urn:microsoft.com/office/officeart/2005/8/layout/bProcess4"/>
    <dgm:cxn modelId="{3033E6E1-910B-44DE-BAB1-98AD72084CAB}" srcId="{B1D28A3D-6361-49A3-95B8-82977BF360BE}" destId="{8D4D83B1-418B-450D-9383-9BCC13FC77FE}" srcOrd="3" destOrd="0" parTransId="{BB98C717-88B3-417F-BC63-E3496F14911D}" sibTransId="{64E2BEF1-2687-4D1B-B1B8-1C6C1BD9A36F}"/>
    <dgm:cxn modelId="{FCF6DB5B-77A2-4DD1-BD53-C7FEBC3E027E}" srcId="{B1D28A3D-6361-49A3-95B8-82977BF360BE}" destId="{AFCF6000-7AA7-4973-8262-665783EECDDB}" srcOrd="1" destOrd="0" parTransId="{FB3B66D3-80FA-4C40-8227-519988A96B09}" sibTransId="{87553AE8-1F3C-42C3-9770-34455C1896CC}"/>
    <dgm:cxn modelId="{48250A44-1C5F-487A-9155-9B7EA07ACB5D}" srcId="{B1D28A3D-6361-49A3-95B8-82977BF360BE}" destId="{D9C6809C-1025-4543-BF84-6E44BBF8640C}" srcOrd="0" destOrd="0" parTransId="{5FEE716F-D642-4097-8CCC-1DFF66B5B435}" sibTransId="{6257F13C-E7AC-40A9-A1A7-0B2D1021B85C}"/>
    <dgm:cxn modelId="{794BD265-7C8C-41FD-8C00-09E07C0E8F4E}" type="presOf" srcId="{AFCF6000-7AA7-4973-8262-665783EECDDB}" destId="{3CAB0214-C2D6-4AE1-9DA0-E715593CE0BE}" srcOrd="0" destOrd="0" presId="urn:microsoft.com/office/officeart/2005/8/layout/bProcess4"/>
    <dgm:cxn modelId="{D6BCF94B-8024-41C8-9E30-BE18DA1A542D}" type="presOf" srcId="{C4706E25-66E9-48C6-BF36-E956BB5A64C1}" destId="{486D2C3D-B841-4197-8F51-415D3DB401A8}" srcOrd="0" destOrd="0" presId="urn:microsoft.com/office/officeart/2005/8/layout/bProcess4"/>
    <dgm:cxn modelId="{D0BC1CDD-CFAB-4267-BF8B-6F7305398720}" type="presOf" srcId="{9DADC691-BF52-419B-9A25-44406BF6A251}" destId="{A89E842F-5681-49BC-B049-8888110EE0A8}" srcOrd="0" destOrd="0" presId="urn:microsoft.com/office/officeart/2005/8/layout/bProcess4"/>
    <dgm:cxn modelId="{A4CCB4AD-BCC9-4538-9351-0DC3C2DCAC1D}" srcId="{B1D28A3D-6361-49A3-95B8-82977BF360BE}" destId="{9DADC691-BF52-419B-9A25-44406BF6A251}" srcOrd="5" destOrd="0" parTransId="{7AFE4931-431C-48A2-8176-866A7D75ECDF}" sibTransId="{D3DD205F-914C-4A46-93A2-59C2FF588922}"/>
    <dgm:cxn modelId="{476B924A-5128-4E27-8647-85B865CE17DE}" type="presOf" srcId="{64E2BEF1-2687-4D1B-B1B8-1C6C1BD9A36F}" destId="{74939B7E-9283-49B5-A2EE-EAEAE75F3F09}" srcOrd="0" destOrd="0" presId="urn:microsoft.com/office/officeart/2005/8/layout/bProcess4"/>
    <dgm:cxn modelId="{061F82D1-93CA-4124-916A-A02075EEBB8E}" type="presOf" srcId="{60CE93D1-66ED-46B2-B6DC-E5546AD33228}" destId="{B39AA661-4D50-4E95-9A6F-4516EB7FB075}" srcOrd="0" destOrd="0" presId="urn:microsoft.com/office/officeart/2005/8/layout/bProcess4"/>
    <dgm:cxn modelId="{E1909B41-517D-4B99-BE3C-AD91369B498B}" type="presOf" srcId="{A9E1D009-B408-4FFC-B155-1EE8B67BC525}" destId="{65CBF37C-AFA9-4964-B9C2-4ED2101CE98E}" srcOrd="0" destOrd="0" presId="urn:microsoft.com/office/officeart/2005/8/layout/bProcess4"/>
    <dgm:cxn modelId="{4CAF583F-192A-4BB8-BA05-D6AF44D5A851}" type="presOf" srcId="{4842A778-0DB0-479A-A516-6D01F59C79A5}" destId="{84DA0338-AE66-4C52-9D83-FE8336C4D354}" srcOrd="0" destOrd="0" presId="urn:microsoft.com/office/officeart/2005/8/layout/bProcess4"/>
    <dgm:cxn modelId="{7D7D6E2D-2300-4FBB-92A1-35643B215EE6}" type="presOf" srcId="{B1D28A3D-6361-49A3-95B8-82977BF360BE}" destId="{92704F82-5113-4332-971C-A429501CB965}" srcOrd="0" destOrd="0" presId="urn:microsoft.com/office/officeart/2005/8/layout/bProcess4"/>
    <dgm:cxn modelId="{10863E69-7FA2-4984-8D62-01166947491E}" srcId="{B1D28A3D-6361-49A3-95B8-82977BF360BE}" destId="{4842A778-0DB0-479A-A516-6D01F59C79A5}" srcOrd="4" destOrd="0" parTransId="{03CC40AA-43E4-417C-87DB-D5AA7A63FF4F}" sibTransId="{A9E1D009-B408-4FFC-B155-1EE8B67BC525}"/>
    <dgm:cxn modelId="{98E73B97-5F74-4B16-ACA7-FA06F68778D1}" type="presOf" srcId="{D9C6809C-1025-4543-BF84-6E44BBF8640C}" destId="{13835C2E-A566-402B-BC85-D69A1E7EE887}" srcOrd="0" destOrd="0" presId="urn:microsoft.com/office/officeart/2005/8/layout/bProcess4"/>
    <dgm:cxn modelId="{1F20C2DD-FB7E-4D46-8868-1D591BFCF47C}" type="presOf" srcId="{6257F13C-E7AC-40A9-A1A7-0B2D1021B85C}" destId="{49398EC7-0C87-48FE-BC2F-95CF6F539212}" srcOrd="0" destOrd="0" presId="urn:microsoft.com/office/officeart/2005/8/layout/bProcess4"/>
    <dgm:cxn modelId="{EB07A0E2-CF61-41D7-B76A-24CCC78211AC}" srcId="{B1D28A3D-6361-49A3-95B8-82977BF360BE}" destId="{60CE93D1-66ED-46B2-B6DC-E5546AD33228}" srcOrd="6" destOrd="0" parTransId="{F908FFA6-C167-42A3-94C5-126D41EFBFC7}" sibTransId="{589A4512-5097-4DC4-ADF6-E79069EBE83B}"/>
    <dgm:cxn modelId="{0BF5291E-A60A-4A36-A601-585DAF82347A}" type="presOf" srcId="{8D4D83B1-418B-450D-9383-9BCC13FC77FE}" destId="{EE015F86-8744-4C34-B932-92D375F63415}" srcOrd="0" destOrd="0" presId="urn:microsoft.com/office/officeart/2005/8/layout/bProcess4"/>
    <dgm:cxn modelId="{9B22E1FA-F535-4979-8D73-6541134BD065}" type="presOf" srcId="{D6EA5BBE-AD03-47AC-BE57-5D0ACFBFE1DE}" destId="{1C8D612A-51C5-4675-8D29-CFB873551F79}" srcOrd="0" destOrd="0" presId="urn:microsoft.com/office/officeart/2005/8/layout/bProcess4"/>
    <dgm:cxn modelId="{42B21C20-EF52-4DA3-B07F-6FEDB2FCCB15}" type="presOf" srcId="{D3DD205F-914C-4A46-93A2-59C2FF588922}" destId="{C928602D-2F81-40B0-B095-80E5E376A4AE}" srcOrd="0" destOrd="0" presId="urn:microsoft.com/office/officeart/2005/8/layout/bProcess4"/>
    <dgm:cxn modelId="{A06A270C-C84C-4F53-BAEE-9B78C55E3136}" srcId="{B1D28A3D-6361-49A3-95B8-82977BF360BE}" destId="{D6EA5BBE-AD03-47AC-BE57-5D0ACFBFE1DE}" srcOrd="2" destOrd="0" parTransId="{C9CE6664-16EF-4BBD-8036-817C2A150FC1}" sibTransId="{C4706E25-66E9-48C6-BF36-E956BB5A64C1}"/>
    <dgm:cxn modelId="{640FCF42-3061-428C-81D8-A9FE66F87590}" type="presParOf" srcId="{92704F82-5113-4332-971C-A429501CB965}" destId="{B0FC4EFD-BD05-4079-9839-0E0DFCF162D0}" srcOrd="0" destOrd="0" presId="urn:microsoft.com/office/officeart/2005/8/layout/bProcess4"/>
    <dgm:cxn modelId="{8C1FEA98-117C-43DC-AB2E-74BBBE2BD166}" type="presParOf" srcId="{B0FC4EFD-BD05-4079-9839-0E0DFCF162D0}" destId="{C2B9E65E-0619-4B60-9D2B-4708616E5C49}" srcOrd="0" destOrd="0" presId="urn:microsoft.com/office/officeart/2005/8/layout/bProcess4"/>
    <dgm:cxn modelId="{960B4570-E0D6-4A15-AEDD-DD08C3F45020}" type="presParOf" srcId="{B0FC4EFD-BD05-4079-9839-0E0DFCF162D0}" destId="{13835C2E-A566-402B-BC85-D69A1E7EE887}" srcOrd="1" destOrd="0" presId="urn:microsoft.com/office/officeart/2005/8/layout/bProcess4"/>
    <dgm:cxn modelId="{B08DB7C8-8BB6-436D-8098-8F9ED5939135}" type="presParOf" srcId="{92704F82-5113-4332-971C-A429501CB965}" destId="{49398EC7-0C87-48FE-BC2F-95CF6F539212}" srcOrd="1" destOrd="0" presId="urn:microsoft.com/office/officeart/2005/8/layout/bProcess4"/>
    <dgm:cxn modelId="{CCC8A167-AE05-4C6A-8696-1454BFB275D7}" type="presParOf" srcId="{92704F82-5113-4332-971C-A429501CB965}" destId="{A32ED292-B723-49D0-989C-1DF8FEB82BF7}" srcOrd="2" destOrd="0" presId="urn:microsoft.com/office/officeart/2005/8/layout/bProcess4"/>
    <dgm:cxn modelId="{BE8DE2A7-1C06-4507-8914-211E7246A2FD}" type="presParOf" srcId="{A32ED292-B723-49D0-989C-1DF8FEB82BF7}" destId="{AAB00774-E108-40BC-80BA-6D65C26F979F}" srcOrd="0" destOrd="0" presId="urn:microsoft.com/office/officeart/2005/8/layout/bProcess4"/>
    <dgm:cxn modelId="{6C4E8A25-CC46-4E12-B74E-64B8A7C3FD93}" type="presParOf" srcId="{A32ED292-B723-49D0-989C-1DF8FEB82BF7}" destId="{3CAB0214-C2D6-4AE1-9DA0-E715593CE0BE}" srcOrd="1" destOrd="0" presId="urn:microsoft.com/office/officeart/2005/8/layout/bProcess4"/>
    <dgm:cxn modelId="{E9F536FF-48B8-4F9C-8025-7FF219937E92}" type="presParOf" srcId="{92704F82-5113-4332-971C-A429501CB965}" destId="{5638086D-CA51-4C26-B902-474B9DB6BA9A}" srcOrd="3" destOrd="0" presId="urn:microsoft.com/office/officeart/2005/8/layout/bProcess4"/>
    <dgm:cxn modelId="{F00115ED-9AB3-4960-AB8B-758419C5D66F}" type="presParOf" srcId="{92704F82-5113-4332-971C-A429501CB965}" destId="{9FABA0B6-2230-44D2-B40F-816BB0AB14DB}" srcOrd="4" destOrd="0" presId="urn:microsoft.com/office/officeart/2005/8/layout/bProcess4"/>
    <dgm:cxn modelId="{B286885D-D10F-4861-93FD-30753496B372}" type="presParOf" srcId="{9FABA0B6-2230-44D2-B40F-816BB0AB14DB}" destId="{4E1C6847-69E6-4DD5-9B16-C5500DAD1536}" srcOrd="0" destOrd="0" presId="urn:microsoft.com/office/officeart/2005/8/layout/bProcess4"/>
    <dgm:cxn modelId="{24D6F09B-91F4-4F18-ADEE-4B718156C35E}" type="presParOf" srcId="{9FABA0B6-2230-44D2-B40F-816BB0AB14DB}" destId="{1C8D612A-51C5-4675-8D29-CFB873551F79}" srcOrd="1" destOrd="0" presId="urn:microsoft.com/office/officeart/2005/8/layout/bProcess4"/>
    <dgm:cxn modelId="{9E11A6E5-E4CE-4D00-AC82-26CF7BC9216A}" type="presParOf" srcId="{92704F82-5113-4332-971C-A429501CB965}" destId="{486D2C3D-B841-4197-8F51-415D3DB401A8}" srcOrd="5" destOrd="0" presId="urn:microsoft.com/office/officeart/2005/8/layout/bProcess4"/>
    <dgm:cxn modelId="{73EC78AC-B2FC-40F0-B126-034E3A6A1BE5}" type="presParOf" srcId="{92704F82-5113-4332-971C-A429501CB965}" destId="{A4C53761-4865-4D32-9F0A-100CEDD16E72}" srcOrd="6" destOrd="0" presId="urn:microsoft.com/office/officeart/2005/8/layout/bProcess4"/>
    <dgm:cxn modelId="{755E6ECD-F5CB-4AD8-A17A-D2E1F00ACFFC}" type="presParOf" srcId="{A4C53761-4865-4D32-9F0A-100CEDD16E72}" destId="{A273F0B7-8340-4E41-89D1-F4C758F7E101}" srcOrd="0" destOrd="0" presId="urn:microsoft.com/office/officeart/2005/8/layout/bProcess4"/>
    <dgm:cxn modelId="{4C33CF03-6C8C-4234-A27C-5A36270C9E52}" type="presParOf" srcId="{A4C53761-4865-4D32-9F0A-100CEDD16E72}" destId="{EE015F86-8744-4C34-B932-92D375F63415}" srcOrd="1" destOrd="0" presId="urn:microsoft.com/office/officeart/2005/8/layout/bProcess4"/>
    <dgm:cxn modelId="{EFA87ED4-2072-42A9-9ADB-0BA06A66DDF6}" type="presParOf" srcId="{92704F82-5113-4332-971C-A429501CB965}" destId="{74939B7E-9283-49B5-A2EE-EAEAE75F3F09}" srcOrd="7" destOrd="0" presId="urn:microsoft.com/office/officeart/2005/8/layout/bProcess4"/>
    <dgm:cxn modelId="{5863CB60-E7CE-465E-8D00-C65DC9D0C75F}" type="presParOf" srcId="{92704F82-5113-4332-971C-A429501CB965}" destId="{779F3B69-45C3-471A-868D-180CF6B42FE6}" srcOrd="8" destOrd="0" presId="urn:microsoft.com/office/officeart/2005/8/layout/bProcess4"/>
    <dgm:cxn modelId="{BAC123B2-2CC1-4B87-B036-54B1CAAD8659}" type="presParOf" srcId="{779F3B69-45C3-471A-868D-180CF6B42FE6}" destId="{3B5A9F79-F4F7-4800-B6CF-EEB6B5830BDF}" srcOrd="0" destOrd="0" presId="urn:microsoft.com/office/officeart/2005/8/layout/bProcess4"/>
    <dgm:cxn modelId="{25D37E6E-E385-443B-AC00-777825903A85}" type="presParOf" srcId="{779F3B69-45C3-471A-868D-180CF6B42FE6}" destId="{84DA0338-AE66-4C52-9D83-FE8336C4D354}" srcOrd="1" destOrd="0" presId="urn:microsoft.com/office/officeart/2005/8/layout/bProcess4"/>
    <dgm:cxn modelId="{9A00A940-C72F-4288-A0E0-1E6111657126}" type="presParOf" srcId="{92704F82-5113-4332-971C-A429501CB965}" destId="{65CBF37C-AFA9-4964-B9C2-4ED2101CE98E}" srcOrd="9" destOrd="0" presId="urn:microsoft.com/office/officeart/2005/8/layout/bProcess4"/>
    <dgm:cxn modelId="{F575A3B5-2AC8-4B10-879D-B65A7CFA602C}" type="presParOf" srcId="{92704F82-5113-4332-971C-A429501CB965}" destId="{6AC9816E-CC12-4FD8-B16D-0181B59F8E0A}" srcOrd="10" destOrd="0" presId="urn:microsoft.com/office/officeart/2005/8/layout/bProcess4"/>
    <dgm:cxn modelId="{2B964965-DA20-45A3-94B3-9EB6381F59D7}" type="presParOf" srcId="{6AC9816E-CC12-4FD8-B16D-0181B59F8E0A}" destId="{4DE0A4CD-E997-4AD1-B0D5-906F8D7A1ACC}" srcOrd="0" destOrd="0" presId="urn:microsoft.com/office/officeart/2005/8/layout/bProcess4"/>
    <dgm:cxn modelId="{F38A4B83-BF70-4C72-AD7F-3BEB3D03E627}" type="presParOf" srcId="{6AC9816E-CC12-4FD8-B16D-0181B59F8E0A}" destId="{A89E842F-5681-49BC-B049-8888110EE0A8}" srcOrd="1" destOrd="0" presId="urn:microsoft.com/office/officeart/2005/8/layout/bProcess4"/>
    <dgm:cxn modelId="{EE59D045-04A9-4211-9D82-E3C18162EA42}" type="presParOf" srcId="{92704F82-5113-4332-971C-A429501CB965}" destId="{C928602D-2F81-40B0-B095-80E5E376A4AE}" srcOrd="11" destOrd="0" presId="urn:microsoft.com/office/officeart/2005/8/layout/bProcess4"/>
    <dgm:cxn modelId="{95FF00B4-5B5A-496F-AB4C-7A3BBE21A14C}" type="presParOf" srcId="{92704F82-5113-4332-971C-A429501CB965}" destId="{7CD68E48-E756-48FB-9191-FF7DF0F0A1B5}" srcOrd="12" destOrd="0" presId="urn:microsoft.com/office/officeart/2005/8/layout/bProcess4"/>
    <dgm:cxn modelId="{877D9EE8-F8E2-413D-A004-B91A0C43B89B}" type="presParOf" srcId="{7CD68E48-E756-48FB-9191-FF7DF0F0A1B5}" destId="{2FF17D16-B07E-417F-AF93-63E075F50D78}" srcOrd="0" destOrd="0" presId="urn:microsoft.com/office/officeart/2005/8/layout/bProcess4"/>
    <dgm:cxn modelId="{9F5D891D-B102-4A97-B2CB-9A0A7AEB4CB1}" type="presParOf" srcId="{7CD68E48-E756-48FB-9191-FF7DF0F0A1B5}" destId="{B39AA661-4D50-4E95-9A6F-4516EB7FB075}" srcOrd="1" destOrd="0" presId="urn:microsoft.com/office/officeart/2005/8/layout/bProcess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9398EC7-0C87-48FE-BC2F-95CF6F539212}">
      <dsp:nvSpPr>
        <dsp:cNvPr id="0" name=""/>
        <dsp:cNvSpPr/>
      </dsp:nvSpPr>
      <dsp:spPr>
        <a:xfrm rot="5400000">
          <a:off x="239489" y="924473"/>
          <a:ext cx="1441652" cy="174015"/>
        </a:xfrm>
        <a:prstGeom prst="rect">
          <a:avLst/>
        </a:prstGeom>
        <a:solidFill>
          <a:srgbClr val="FF0000"/>
        </a:solidFill>
        <a:ln w="44450">
          <a:noFill/>
        </a:ln>
        <a:effectLst/>
      </dsp:spPr>
      <dsp:style>
        <a:lnRef idx="0">
          <a:scrgbClr r="0" g="0" b="0"/>
        </a:lnRef>
        <a:fillRef idx="1">
          <a:scrgbClr r="0" g="0" b="0"/>
        </a:fillRef>
        <a:effectRef idx="0">
          <a:scrgbClr r="0" g="0" b="0"/>
        </a:effectRef>
        <a:fontRef idx="minor">
          <a:schemeClr val="lt1"/>
        </a:fontRef>
      </dsp:style>
    </dsp:sp>
    <dsp:sp modelId="{13835C2E-A566-402B-BC85-D69A1E7EE887}">
      <dsp:nvSpPr>
        <dsp:cNvPr id="0" name=""/>
        <dsp:cNvSpPr/>
      </dsp:nvSpPr>
      <dsp:spPr>
        <a:xfrm>
          <a:off x="569379" y="1824"/>
          <a:ext cx="1933500" cy="1160100"/>
        </a:xfrm>
        <a:prstGeom prst="roundRect">
          <a:avLst>
            <a:gd name="adj" fmla="val 10000"/>
          </a:avLst>
        </a:prstGeom>
        <a:solidFill>
          <a:schemeClr val="accent1"/>
        </a:solidFill>
        <a:ln w="44450" cap="flat"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b="1" kern="1200" dirty="0" smtClean="0">
              <a:solidFill>
                <a:schemeClr val="accent6">
                  <a:lumMod val="50000"/>
                </a:schemeClr>
              </a:solidFill>
              <a:latin typeface="Izhitsa" pitchFamily="2" charset="0"/>
            </a:rPr>
            <a:t>исторический</a:t>
          </a:r>
          <a:endParaRPr lang="ru-RU" sz="1600" b="1" kern="1200" dirty="0">
            <a:solidFill>
              <a:schemeClr val="accent6">
                <a:lumMod val="50000"/>
              </a:schemeClr>
            </a:solidFill>
            <a:latin typeface="Izhitsa" pitchFamily="2" charset="0"/>
          </a:endParaRPr>
        </a:p>
      </dsp:txBody>
      <dsp:txXfrm>
        <a:off x="569379" y="1824"/>
        <a:ext cx="1933500" cy="1160100"/>
      </dsp:txXfrm>
    </dsp:sp>
    <dsp:sp modelId="{5638086D-CA51-4C26-B902-474B9DB6BA9A}">
      <dsp:nvSpPr>
        <dsp:cNvPr id="0" name=""/>
        <dsp:cNvSpPr/>
      </dsp:nvSpPr>
      <dsp:spPr>
        <a:xfrm rot="5400000">
          <a:off x="239489" y="2374598"/>
          <a:ext cx="1441652" cy="174015"/>
        </a:xfrm>
        <a:prstGeom prst="rect">
          <a:avLst/>
        </a:prstGeom>
        <a:solidFill>
          <a:srgbClr val="FF0000"/>
        </a:solidFill>
        <a:ln w="44450">
          <a:noFill/>
        </a:ln>
        <a:effectLst/>
      </dsp:spPr>
      <dsp:style>
        <a:lnRef idx="0">
          <a:scrgbClr r="0" g="0" b="0"/>
        </a:lnRef>
        <a:fillRef idx="1">
          <a:scrgbClr r="0" g="0" b="0"/>
        </a:fillRef>
        <a:effectRef idx="0">
          <a:scrgbClr r="0" g="0" b="0"/>
        </a:effectRef>
        <a:fontRef idx="minor">
          <a:schemeClr val="lt1"/>
        </a:fontRef>
      </dsp:style>
    </dsp:sp>
    <dsp:sp modelId="{3CAB0214-C2D6-4AE1-9DA0-E715593CE0BE}">
      <dsp:nvSpPr>
        <dsp:cNvPr id="0" name=""/>
        <dsp:cNvSpPr/>
      </dsp:nvSpPr>
      <dsp:spPr>
        <a:xfrm>
          <a:off x="569379" y="1451949"/>
          <a:ext cx="1933500" cy="1160100"/>
        </a:xfrm>
        <a:prstGeom prst="roundRect">
          <a:avLst>
            <a:gd name="adj" fmla="val 10000"/>
          </a:avLst>
        </a:prstGeom>
        <a:solidFill>
          <a:schemeClr val="accent1"/>
        </a:solidFill>
        <a:ln w="44450" cap="flat"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b="1" kern="1200" dirty="0" smtClean="0">
              <a:solidFill>
                <a:schemeClr val="accent6">
                  <a:lumMod val="50000"/>
                </a:schemeClr>
              </a:solidFill>
              <a:latin typeface="Izhitsa" pitchFamily="2" charset="0"/>
            </a:rPr>
            <a:t>интеллектуальный</a:t>
          </a:r>
          <a:endParaRPr lang="ru-RU" sz="1600" b="1" kern="1200" dirty="0">
            <a:solidFill>
              <a:schemeClr val="accent6">
                <a:lumMod val="50000"/>
              </a:schemeClr>
            </a:solidFill>
            <a:latin typeface="Izhitsa" pitchFamily="2" charset="0"/>
          </a:endParaRPr>
        </a:p>
      </dsp:txBody>
      <dsp:txXfrm>
        <a:off x="569379" y="1451949"/>
        <a:ext cx="1933500" cy="1160100"/>
      </dsp:txXfrm>
    </dsp:sp>
    <dsp:sp modelId="{486D2C3D-B841-4197-8F51-415D3DB401A8}">
      <dsp:nvSpPr>
        <dsp:cNvPr id="0" name=""/>
        <dsp:cNvSpPr/>
      </dsp:nvSpPr>
      <dsp:spPr>
        <a:xfrm>
          <a:off x="964552" y="3099661"/>
          <a:ext cx="2563082" cy="174015"/>
        </a:xfrm>
        <a:prstGeom prst="rect">
          <a:avLst/>
        </a:prstGeom>
        <a:solidFill>
          <a:srgbClr val="FF0000"/>
        </a:solidFill>
        <a:ln w="44450">
          <a:noFill/>
        </a:ln>
        <a:effectLst/>
      </dsp:spPr>
      <dsp:style>
        <a:lnRef idx="0">
          <a:scrgbClr r="0" g="0" b="0"/>
        </a:lnRef>
        <a:fillRef idx="1">
          <a:scrgbClr r="0" g="0" b="0"/>
        </a:fillRef>
        <a:effectRef idx="0">
          <a:scrgbClr r="0" g="0" b="0"/>
        </a:effectRef>
        <a:fontRef idx="minor">
          <a:schemeClr val="lt1"/>
        </a:fontRef>
      </dsp:style>
    </dsp:sp>
    <dsp:sp modelId="{1C8D612A-51C5-4675-8D29-CFB873551F79}">
      <dsp:nvSpPr>
        <dsp:cNvPr id="0" name=""/>
        <dsp:cNvSpPr/>
      </dsp:nvSpPr>
      <dsp:spPr>
        <a:xfrm>
          <a:off x="569379" y="2902075"/>
          <a:ext cx="1933500" cy="1160100"/>
        </a:xfrm>
        <a:prstGeom prst="roundRect">
          <a:avLst>
            <a:gd name="adj" fmla="val 10000"/>
          </a:avLst>
        </a:prstGeom>
        <a:solidFill>
          <a:schemeClr val="accent1"/>
        </a:solidFill>
        <a:ln w="44450" cap="flat"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b="1" kern="1200" dirty="0" smtClean="0">
              <a:solidFill>
                <a:schemeClr val="accent6">
                  <a:lumMod val="50000"/>
                </a:schemeClr>
              </a:solidFill>
              <a:latin typeface="Izhitsa" pitchFamily="2" charset="0"/>
            </a:rPr>
            <a:t>практический</a:t>
          </a:r>
          <a:endParaRPr lang="ru-RU" sz="1600" b="1" kern="1200" dirty="0">
            <a:solidFill>
              <a:schemeClr val="accent6">
                <a:lumMod val="50000"/>
              </a:schemeClr>
            </a:solidFill>
            <a:latin typeface="Izhitsa" pitchFamily="2" charset="0"/>
          </a:endParaRPr>
        </a:p>
      </dsp:txBody>
      <dsp:txXfrm>
        <a:off x="569379" y="2902075"/>
        <a:ext cx="1933500" cy="1160100"/>
      </dsp:txXfrm>
    </dsp:sp>
    <dsp:sp modelId="{74939B7E-9283-49B5-A2EE-EAEAE75F3F09}">
      <dsp:nvSpPr>
        <dsp:cNvPr id="0" name=""/>
        <dsp:cNvSpPr/>
      </dsp:nvSpPr>
      <dsp:spPr>
        <a:xfrm rot="16200000">
          <a:off x="2811045" y="2374598"/>
          <a:ext cx="1441652" cy="174015"/>
        </a:xfrm>
        <a:prstGeom prst="rect">
          <a:avLst/>
        </a:prstGeom>
        <a:solidFill>
          <a:srgbClr val="FF0000"/>
        </a:solidFill>
        <a:ln w="44450">
          <a:noFill/>
        </a:ln>
        <a:effectLst/>
      </dsp:spPr>
      <dsp:style>
        <a:lnRef idx="0">
          <a:scrgbClr r="0" g="0" b="0"/>
        </a:lnRef>
        <a:fillRef idx="1">
          <a:scrgbClr r="0" g="0" b="0"/>
        </a:fillRef>
        <a:effectRef idx="0">
          <a:scrgbClr r="0" g="0" b="0"/>
        </a:effectRef>
        <a:fontRef idx="minor">
          <a:schemeClr val="lt1"/>
        </a:fontRef>
      </dsp:style>
    </dsp:sp>
    <dsp:sp modelId="{EE015F86-8744-4C34-B932-92D375F63415}">
      <dsp:nvSpPr>
        <dsp:cNvPr id="0" name=""/>
        <dsp:cNvSpPr/>
      </dsp:nvSpPr>
      <dsp:spPr>
        <a:xfrm>
          <a:off x="3140934" y="2902075"/>
          <a:ext cx="1933500" cy="1160100"/>
        </a:xfrm>
        <a:prstGeom prst="roundRect">
          <a:avLst>
            <a:gd name="adj" fmla="val 10000"/>
          </a:avLst>
        </a:prstGeom>
        <a:solidFill>
          <a:schemeClr val="accent1"/>
        </a:solidFill>
        <a:ln w="44450" cap="flat"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b="1" kern="1200" dirty="0" smtClean="0">
              <a:solidFill>
                <a:schemeClr val="accent6">
                  <a:lumMod val="50000"/>
                </a:schemeClr>
              </a:solidFill>
              <a:latin typeface="Izhitsa" pitchFamily="2" charset="0"/>
            </a:rPr>
            <a:t>капитанский</a:t>
          </a:r>
          <a:endParaRPr lang="ru-RU" sz="1600" b="1" kern="1200" dirty="0">
            <a:solidFill>
              <a:schemeClr val="accent6">
                <a:lumMod val="50000"/>
              </a:schemeClr>
            </a:solidFill>
            <a:latin typeface="Izhitsa" pitchFamily="2" charset="0"/>
          </a:endParaRPr>
        </a:p>
      </dsp:txBody>
      <dsp:txXfrm>
        <a:off x="3140934" y="2902075"/>
        <a:ext cx="1933500" cy="1160100"/>
      </dsp:txXfrm>
    </dsp:sp>
    <dsp:sp modelId="{65CBF37C-AFA9-4964-B9C2-4ED2101CE98E}">
      <dsp:nvSpPr>
        <dsp:cNvPr id="0" name=""/>
        <dsp:cNvSpPr/>
      </dsp:nvSpPr>
      <dsp:spPr>
        <a:xfrm rot="16200000">
          <a:off x="2811045" y="924473"/>
          <a:ext cx="1441652" cy="174015"/>
        </a:xfrm>
        <a:prstGeom prst="rect">
          <a:avLst/>
        </a:prstGeom>
        <a:solidFill>
          <a:srgbClr val="FF0000"/>
        </a:solidFill>
        <a:ln w="44450">
          <a:noFill/>
        </a:ln>
        <a:effectLst/>
      </dsp:spPr>
      <dsp:style>
        <a:lnRef idx="0">
          <a:scrgbClr r="0" g="0" b="0"/>
        </a:lnRef>
        <a:fillRef idx="1">
          <a:scrgbClr r="0" g="0" b="0"/>
        </a:fillRef>
        <a:effectRef idx="0">
          <a:scrgbClr r="0" g="0" b="0"/>
        </a:effectRef>
        <a:fontRef idx="minor">
          <a:schemeClr val="lt1"/>
        </a:fontRef>
      </dsp:style>
    </dsp:sp>
    <dsp:sp modelId="{84DA0338-AE66-4C52-9D83-FE8336C4D354}">
      <dsp:nvSpPr>
        <dsp:cNvPr id="0" name=""/>
        <dsp:cNvSpPr/>
      </dsp:nvSpPr>
      <dsp:spPr>
        <a:xfrm>
          <a:off x="3140934" y="1451949"/>
          <a:ext cx="1933500" cy="1160100"/>
        </a:xfrm>
        <a:prstGeom prst="roundRect">
          <a:avLst>
            <a:gd name="adj" fmla="val 10000"/>
          </a:avLst>
        </a:prstGeom>
        <a:solidFill>
          <a:schemeClr val="accent1"/>
        </a:solidFill>
        <a:ln w="44450" cap="flat"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b="1" kern="1200" dirty="0" smtClean="0">
              <a:solidFill>
                <a:schemeClr val="accent6">
                  <a:lumMod val="50000"/>
                </a:schemeClr>
              </a:solidFill>
              <a:latin typeface="Izhitsa" pitchFamily="2" charset="0"/>
            </a:rPr>
            <a:t>блеф</a:t>
          </a:r>
          <a:endParaRPr lang="ru-RU" sz="1600" b="1" kern="1200" dirty="0">
            <a:solidFill>
              <a:schemeClr val="accent6">
                <a:lumMod val="50000"/>
              </a:schemeClr>
            </a:solidFill>
            <a:latin typeface="Izhitsa" pitchFamily="2" charset="0"/>
          </a:endParaRPr>
        </a:p>
      </dsp:txBody>
      <dsp:txXfrm>
        <a:off x="3140934" y="1451949"/>
        <a:ext cx="1933500" cy="1160100"/>
      </dsp:txXfrm>
    </dsp:sp>
    <dsp:sp modelId="{C928602D-2F81-40B0-B095-80E5E376A4AE}">
      <dsp:nvSpPr>
        <dsp:cNvPr id="0" name=""/>
        <dsp:cNvSpPr/>
      </dsp:nvSpPr>
      <dsp:spPr>
        <a:xfrm>
          <a:off x="3536107" y="199411"/>
          <a:ext cx="2563082" cy="174015"/>
        </a:xfrm>
        <a:prstGeom prst="rect">
          <a:avLst/>
        </a:prstGeom>
        <a:solidFill>
          <a:srgbClr val="FF0000"/>
        </a:solidFill>
        <a:ln w="44450">
          <a:noFill/>
        </a:ln>
        <a:effectLst/>
      </dsp:spPr>
      <dsp:style>
        <a:lnRef idx="0">
          <a:scrgbClr r="0" g="0" b="0"/>
        </a:lnRef>
        <a:fillRef idx="1">
          <a:scrgbClr r="0" g="0" b="0"/>
        </a:fillRef>
        <a:effectRef idx="0">
          <a:scrgbClr r="0" g="0" b="0"/>
        </a:effectRef>
        <a:fontRef idx="minor">
          <a:schemeClr val="lt1"/>
        </a:fontRef>
      </dsp:style>
    </dsp:sp>
    <dsp:sp modelId="{A89E842F-5681-49BC-B049-8888110EE0A8}">
      <dsp:nvSpPr>
        <dsp:cNvPr id="0" name=""/>
        <dsp:cNvSpPr/>
      </dsp:nvSpPr>
      <dsp:spPr>
        <a:xfrm>
          <a:off x="3140934" y="1824"/>
          <a:ext cx="1933500" cy="1160100"/>
        </a:xfrm>
        <a:prstGeom prst="roundRect">
          <a:avLst>
            <a:gd name="adj" fmla="val 10000"/>
          </a:avLst>
        </a:prstGeom>
        <a:solidFill>
          <a:schemeClr val="accent1"/>
        </a:solidFill>
        <a:ln w="44450" cap="flat"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b="1" kern="1200" dirty="0" smtClean="0">
              <a:solidFill>
                <a:schemeClr val="accent6">
                  <a:lumMod val="50000"/>
                </a:schemeClr>
              </a:solidFill>
              <a:latin typeface="Izhitsa" pitchFamily="2" charset="0"/>
            </a:rPr>
            <a:t>формулы</a:t>
          </a:r>
          <a:endParaRPr lang="ru-RU" sz="1600" b="1" kern="1200" dirty="0">
            <a:solidFill>
              <a:schemeClr val="accent6">
                <a:lumMod val="50000"/>
              </a:schemeClr>
            </a:solidFill>
            <a:latin typeface="Izhitsa" pitchFamily="2" charset="0"/>
          </a:endParaRPr>
        </a:p>
      </dsp:txBody>
      <dsp:txXfrm>
        <a:off x="3140934" y="1824"/>
        <a:ext cx="1933500" cy="1160100"/>
      </dsp:txXfrm>
    </dsp:sp>
    <dsp:sp modelId="{B39AA661-4D50-4E95-9A6F-4516EB7FB075}">
      <dsp:nvSpPr>
        <dsp:cNvPr id="0" name=""/>
        <dsp:cNvSpPr/>
      </dsp:nvSpPr>
      <dsp:spPr>
        <a:xfrm>
          <a:off x="5712490" y="1824"/>
          <a:ext cx="1933500" cy="1160100"/>
        </a:xfrm>
        <a:prstGeom prst="roundRect">
          <a:avLst>
            <a:gd name="adj" fmla="val 10000"/>
          </a:avLst>
        </a:prstGeom>
        <a:solidFill>
          <a:schemeClr val="accent1"/>
        </a:solidFill>
        <a:ln w="44450" cap="flat"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b="1" kern="1200" dirty="0" smtClean="0">
              <a:solidFill>
                <a:schemeClr val="accent6">
                  <a:lumMod val="50000"/>
                </a:schemeClr>
              </a:solidFill>
              <a:latin typeface="Izhitsa" pitchFamily="2" charset="0"/>
            </a:rPr>
            <a:t>творчество</a:t>
          </a:r>
          <a:endParaRPr lang="ru-RU" sz="1600" b="1" kern="1200" dirty="0">
            <a:solidFill>
              <a:schemeClr val="accent6">
                <a:lumMod val="50000"/>
              </a:schemeClr>
            </a:solidFill>
            <a:latin typeface="Izhitsa" pitchFamily="2" charset="0"/>
          </a:endParaRPr>
        </a:p>
      </dsp:txBody>
      <dsp:txXfrm>
        <a:off x="5712490" y="1824"/>
        <a:ext cx="1933500" cy="1160100"/>
      </dsp:txXfrm>
    </dsp:sp>
  </dsp:spTree>
</dsp:drawing>
</file>

<file path=ppt/diagrams/layout1.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5AC27A8-7AC6-4BEA-BE35-BBEE18E3FC03}" type="datetimeFigureOut">
              <a:rPr lang="ru-RU" smtClean="0"/>
              <a:pPr/>
              <a:t>23.08.2012</a:t>
            </a:fld>
            <a:endParaRPr lang="ru-RU" dirty="0"/>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9E403AB-030C-4CA3-9BD3-80C2DD750700}" type="slidenum">
              <a:rPr lang="ru-RU" smtClean="0"/>
              <a:pPr/>
              <a:t>‹#›</a:t>
            </a:fld>
            <a:endParaRPr lang="ru-RU"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99E403AB-030C-4CA3-9BD3-80C2DD750700}" type="slidenum">
              <a:rPr lang="ru-RU" smtClean="0"/>
              <a:pPr/>
              <a:t>9</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fld id="{5B106E36-FD25-4E2D-B0AA-010F637433A0}" type="datetimeFigureOut">
              <a:rPr lang="ru-RU" smtClean="0"/>
              <a:pPr/>
              <a:t>23.08.2012</a:t>
            </a:fld>
            <a:endParaRPr lang="ru-RU" dirty="0"/>
          </a:p>
        </p:txBody>
      </p:sp>
      <p:sp>
        <p:nvSpPr>
          <p:cNvPr id="5" name="Нижний колонтитул 4"/>
          <p:cNvSpPr>
            <a:spLocks noGrp="1"/>
          </p:cNvSpPr>
          <p:nvPr>
            <p:ph type="ftr" sz="quarter" idx="11"/>
          </p:nvPr>
        </p:nvSpPr>
        <p:spPr/>
        <p:txBody>
          <a:bodyPr/>
          <a:lstStyle>
            <a:lvl1pPr>
              <a:defRPr/>
            </a:lvl1pPr>
          </a:lstStyle>
          <a:p>
            <a:endParaRPr lang="ru-RU" dirty="0"/>
          </a:p>
        </p:txBody>
      </p:sp>
      <p:sp>
        <p:nvSpPr>
          <p:cNvPr id="6" name="Номер слайда 5"/>
          <p:cNvSpPr>
            <a:spLocks noGrp="1"/>
          </p:cNvSpPr>
          <p:nvPr>
            <p:ph type="sldNum" sz="quarter" idx="12"/>
          </p:nvPr>
        </p:nvSpPr>
        <p:spPr/>
        <p:txBody>
          <a:bodyPr/>
          <a:lstStyle>
            <a:lvl1pPr>
              <a:defRPr/>
            </a:lvl1pPr>
          </a:lstStyle>
          <a:p>
            <a:fld id="{725C68B6-61C2-468F-89AB-4B9F7531AA68}" type="slidenum">
              <a:rPr lang="ru-RU" smtClean="0"/>
              <a:pPr/>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fld id="{5B106E36-FD25-4E2D-B0AA-010F637433A0}" type="datetimeFigureOut">
              <a:rPr lang="ru-RU" smtClean="0"/>
              <a:pPr/>
              <a:t>23.08.2012</a:t>
            </a:fld>
            <a:endParaRPr lang="ru-RU" dirty="0"/>
          </a:p>
        </p:txBody>
      </p:sp>
      <p:sp>
        <p:nvSpPr>
          <p:cNvPr id="5" name="Нижний колонтитул 4"/>
          <p:cNvSpPr>
            <a:spLocks noGrp="1"/>
          </p:cNvSpPr>
          <p:nvPr>
            <p:ph type="ftr" sz="quarter" idx="11"/>
          </p:nvPr>
        </p:nvSpPr>
        <p:spPr/>
        <p:txBody>
          <a:bodyPr/>
          <a:lstStyle>
            <a:lvl1pPr>
              <a:defRPr/>
            </a:lvl1pPr>
          </a:lstStyle>
          <a:p>
            <a:endParaRPr lang="ru-RU" dirty="0"/>
          </a:p>
        </p:txBody>
      </p:sp>
      <p:sp>
        <p:nvSpPr>
          <p:cNvPr id="6" name="Номер слайда 5"/>
          <p:cNvSpPr>
            <a:spLocks noGrp="1"/>
          </p:cNvSpPr>
          <p:nvPr>
            <p:ph type="sldNum" sz="quarter" idx="12"/>
          </p:nvPr>
        </p:nvSpPr>
        <p:spPr/>
        <p:txBody>
          <a:bodyPr/>
          <a:lstStyle>
            <a:lvl1pPr>
              <a:defRPr/>
            </a:lvl1pPr>
          </a:lstStyle>
          <a:p>
            <a:fld id="{725C68B6-61C2-468F-89AB-4B9F7531AA68}" type="slidenum">
              <a:rPr lang="ru-RU" smtClean="0"/>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fld id="{5B106E36-FD25-4E2D-B0AA-010F637433A0}" type="datetimeFigureOut">
              <a:rPr lang="ru-RU" smtClean="0"/>
              <a:pPr/>
              <a:t>23.08.2012</a:t>
            </a:fld>
            <a:endParaRPr lang="ru-RU" dirty="0"/>
          </a:p>
        </p:txBody>
      </p:sp>
      <p:sp>
        <p:nvSpPr>
          <p:cNvPr id="5" name="Нижний колонтитул 4"/>
          <p:cNvSpPr>
            <a:spLocks noGrp="1"/>
          </p:cNvSpPr>
          <p:nvPr>
            <p:ph type="ftr" sz="quarter" idx="11"/>
          </p:nvPr>
        </p:nvSpPr>
        <p:spPr/>
        <p:txBody>
          <a:bodyPr/>
          <a:lstStyle>
            <a:lvl1pPr>
              <a:defRPr/>
            </a:lvl1pPr>
          </a:lstStyle>
          <a:p>
            <a:endParaRPr lang="ru-RU" dirty="0"/>
          </a:p>
        </p:txBody>
      </p:sp>
      <p:sp>
        <p:nvSpPr>
          <p:cNvPr id="6" name="Номер слайда 5"/>
          <p:cNvSpPr>
            <a:spLocks noGrp="1"/>
          </p:cNvSpPr>
          <p:nvPr>
            <p:ph type="sldNum" sz="quarter" idx="12"/>
          </p:nvPr>
        </p:nvSpPr>
        <p:spPr/>
        <p:txBody>
          <a:bodyPr/>
          <a:lstStyle>
            <a:lvl1pPr>
              <a:defRPr/>
            </a:lvl1pPr>
          </a:lstStyle>
          <a:p>
            <a:fld id="{725C68B6-61C2-468F-89AB-4B9F7531AA68}" type="slidenum">
              <a:rPr lang="ru-RU" smtClean="0"/>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fld id="{5B106E36-FD25-4E2D-B0AA-010F637433A0}" type="datetimeFigureOut">
              <a:rPr lang="ru-RU" smtClean="0"/>
              <a:pPr/>
              <a:t>23.08.2012</a:t>
            </a:fld>
            <a:endParaRPr lang="ru-RU" dirty="0"/>
          </a:p>
        </p:txBody>
      </p:sp>
      <p:sp>
        <p:nvSpPr>
          <p:cNvPr id="5" name="Нижний колонтитул 4"/>
          <p:cNvSpPr>
            <a:spLocks noGrp="1"/>
          </p:cNvSpPr>
          <p:nvPr>
            <p:ph type="ftr" sz="quarter" idx="11"/>
          </p:nvPr>
        </p:nvSpPr>
        <p:spPr/>
        <p:txBody>
          <a:bodyPr/>
          <a:lstStyle>
            <a:lvl1pPr>
              <a:defRPr/>
            </a:lvl1pPr>
          </a:lstStyle>
          <a:p>
            <a:endParaRPr lang="ru-RU" dirty="0"/>
          </a:p>
        </p:txBody>
      </p:sp>
      <p:sp>
        <p:nvSpPr>
          <p:cNvPr id="6" name="Номер слайда 5"/>
          <p:cNvSpPr>
            <a:spLocks noGrp="1"/>
          </p:cNvSpPr>
          <p:nvPr>
            <p:ph type="sldNum" sz="quarter" idx="12"/>
          </p:nvPr>
        </p:nvSpPr>
        <p:spPr/>
        <p:txBody>
          <a:bodyPr/>
          <a:lstStyle>
            <a:lvl1pPr>
              <a:defRPr/>
            </a:lvl1pPr>
          </a:lstStyle>
          <a:p>
            <a:fld id="{725C68B6-61C2-468F-89AB-4B9F7531AA68}" type="slidenum">
              <a:rPr lang="ru-RU" smtClean="0"/>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fld id="{5B106E36-FD25-4E2D-B0AA-010F637433A0}" type="datetimeFigureOut">
              <a:rPr lang="ru-RU" smtClean="0"/>
              <a:pPr/>
              <a:t>23.08.2012</a:t>
            </a:fld>
            <a:endParaRPr lang="ru-RU" dirty="0"/>
          </a:p>
        </p:txBody>
      </p:sp>
      <p:sp>
        <p:nvSpPr>
          <p:cNvPr id="5" name="Нижний колонтитул 4"/>
          <p:cNvSpPr>
            <a:spLocks noGrp="1"/>
          </p:cNvSpPr>
          <p:nvPr>
            <p:ph type="ftr" sz="quarter" idx="11"/>
          </p:nvPr>
        </p:nvSpPr>
        <p:spPr/>
        <p:txBody>
          <a:bodyPr/>
          <a:lstStyle>
            <a:lvl1pPr>
              <a:defRPr/>
            </a:lvl1pPr>
          </a:lstStyle>
          <a:p>
            <a:endParaRPr lang="ru-RU" dirty="0"/>
          </a:p>
        </p:txBody>
      </p:sp>
      <p:sp>
        <p:nvSpPr>
          <p:cNvPr id="6" name="Номер слайда 5"/>
          <p:cNvSpPr>
            <a:spLocks noGrp="1"/>
          </p:cNvSpPr>
          <p:nvPr>
            <p:ph type="sldNum" sz="quarter" idx="12"/>
          </p:nvPr>
        </p:nvSpPr>
        <p:spPr/>
        <p:txBody>
          <a:bodyPr/>
          <a:lstStyle>
            <a:lvl1pPr>
              <a:defRPr/>
            </a:lvl1pPr>
          </a:lstStyle>
          <a:p>
            <a:fld id="{725C68B6-61C2-468F-89AB-4B9F7531AA68}" type="slidenum">
              <a:rPr lang="ru-RU" smtClean="0"/>
              <a:pPr/>
              <a:t>‹#›</a:t>
            </a:fld>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fld id="{5B106E36-FD25-4E2D-B0AA-010F637433A0}" type="datetimeFigureOut">
              <a:rPr lang="ru-RU" smtClean="0"/>
              <a:pPr/>
              <a:t>23.08.2012</a:t>
            </a:fld>
            <a:endParaRPr lang="ru-RU" dirty="0"/>
          </a:p>
        </p:txBody>
      </p:sp>
      <p:sp>
        <p:nvSpPr>
          <p:cNvPr id="6" name="Нижний колонтитул 5"/>
          <p:cNvSpPr>
            <a:spLocks noGrp="1"/>
          </p:cNvSpPr>
          <p:nvPr>
            <p:ph type="ftr" sz="quarter" idx="11"/>
          </p:nvPr>
        </p:nvSpPr>
        <p:spPr/>
        <p:txBody>
          <a:bodyPr/>
          <a:lstStyle>
            <a:lvl1pPr>
              <a:defRPr/>
            </a:lvl1pPr>
          </a:lstStyle>
          <a:p>
            <a:endParaRPr lang="ru-RU" dirty="0"/>
          </a:p>
        </p:txBody>
      </p:sp>
      <p:sp>
        <p:nvSpPr>
          <p:cNvPr id="7" name="Номер слайда 6"/>
          <p:cNvSpPr>
            <a:spLocks noGrp="1"/>
          </p:cNvSpPr>
          <p:nvPr>
            <p:ph type="sldNum" sz="quarter" idx="12"/>
          </p:nvPr>
        </p:nvSpPr>
        <p:spPr/>
        <p:txBody>
          <a:bodyPr/>
          <a:lstStyle>
            <a:lvl1pPr>
              <a:defRPr/>
            </a:lvl1pPr>
          </a:lstStyle>
          <a:p>
            <a:fld id="{725C68B6-61C2-468F-89AB-4B9F7531AA68}" type="slidenum">
              <a:rPr lang="ru-RU" smtClean="0"/>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fld id="{5B106E36-FD25-4E2D-B0AA-010F637433A0}" type="datetimeFigureOut">
              <a:rPr lang="ru-RU" smtClean="0"/>
              <a:pPr/>
              <a:t>23.08.2012</a:t>
            </a:fld>
            <a:endParaRPr lang="ru-RU" dirty="0"/>
          </a:p>
        </p:txBody>
      </p:sp>
      <p:sp>
        <p:nvSpPr>
          <p:cNvPr id="8" name="Нижний колонтитул 7"/>
          <p:cNvSpPr>
            <a:spLocks noGrp="1"/>
          </p:cNvSpPr>
          <p:nvPr>
            <p:ph type="ftr" sz="quarter" idx="11"/>
          </p:nvPr>
        </p:nvSpPr>
        <p:spPr/>
        <p:txBody>
          <a:bodyPr/>
          <a:lstStyle>
            <a:lvl1pPr>
              <a:defRPr/>
            </a:lvl1pPr>
          </a:lstStyle>
          <a:p>
            <a:endParaRPr lang="ru-RU" dirty="0"/>
          </a:p>
        </p:txBody>
      </p:sp>
      <p:sp>
        <p:nvSpPr>
          <p:cNvPr id="9" name="Номер слайда 8"/>
          <p:cNvSpPr>
            <a:spLocks noGrp="1"/>
          </p:cNvSpPr>
          <p:nvPr>
            <p:ph type="sldNum" sz="quarter" idx="12"/>
          </p:nvPr>
        </p:nvSpPr>
        <p:spPr/>
        <p:txBody>
          <a:bodyPr/>
          <a:lstStyle>
            <a:lvl1pPr>
              <a:defRPr/>
            </a:lvl1pPr>
          </a:lstStyle>
          <a:p>
            <a:fld id="{725C68B6-61C2-468F-89AB-4B9F7531AA68}" type="slidenum">
              <a:rPr lang="ru-RU" smtClean="0"/>
              <a:pPr/>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fld id="{5B106E36-FD25-4E2D-B0AA-010F637433A0}" type="datetimeFigureOut">
              <a:rPr lang="ru-RU" smtClean="0"/>
              <a:pPr/>
              <a:t>23.08.2012</a:t>
            </a:fld>
            <a:endParaRPr lang="ru-RU" dirty="0"/>
          </a:p>
        </p:txBody>
      </p:sp>
      <p:sp>
        <p:nvSpPr>
          <p:cNvPr id="4" name="Нижний колонтитул 3"/>
          <p:cNvSpPr>
            <a:spLocks noGrp="1"/>
          </p:cNvSpPr>
          <p:nvPr>
            <p:ph type="ftr" sz="quarter" idx="11"/>
          </p:nvPr>
        </p:nvSpPr>
        <p:spPr/>
        <p:txBody>
          <a:bodyPr/>
          <a:lstStyle>
            <a:lvl1pPr>
              <a:defRPr/>
            </a:lvl1pPr>
          </a:lstStyle>
          <a:p>
            <a:endParaRPr lang="ru-RU" dirty="0"/>
          </a:p>
        </p:txBody>
      </p:sp>
      <p:sp>
        <p:nvSpPr>
          <p:cNvPr id="5" name="Номер слайда 4"/>
          <p:cNvSpPr>
            <a:spLocks noGrp="1"/>
          </p:cNvSpPr>
          <p:nvPr>
            <p:ph type="sldNum" sz="quarter" idx="12"/>
          </p:nvPr>
        </p:nvSpPr>
        <p:spPr/>
        <p:txBody>
          <a:bodyPr/>
          <a:lstStyle>
            <a:lvl1pPr>
              <a:defRPr/>
            </a:lvl1pPr>
          </a:lstStyle>
          <a:p>
            <a:fld id="{725C68B6-61C2-468F-89AB-4B9F7531AA68}" type="slidenum">
              <a:rPr lang="ru-RU" smtClean="0"/>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fld id="{5B106E36-FD25-4E2D-B0AA-010F637433A0}" type="datetimeFigureOut">
              <a:rPr lang="ru-RU" smtClean="0"/>
              <a:pPr/>
              <a:t>23.08.2012</a:t>
            </a:fld>
            <a:endParaRPr lang="ru-RU" dirty="0"/>
          </a:p>
        </p:txBody>
      </p:sp>
      <p:sp>
        <p:nvSpPr>
          <p:cNvPr id="3" name="Нижний колонтитул 2"/>
          <p:cNvSpPr>
            <a:spLocks noGrp="1"/>
          </p:cNvSpPr>
          <p:nvPr>
            <p:ph type="ftr" sz="quarter" idx="11"/>
          </p:nvPr>
        </p:nvSpPr>
        <p:spPr/>
        <p:txBody>
          <a:bodyPr/>
          <a:lstStyle>
            <a:lvl1pPr>
              <a:defRPr/>
            </a:lvl1pPr>
          </a:lstStyle>
          <a:p>
            <a:endParaRPr lang="ru-RU" dirty="0"/>
          </a:p>
        </p:txBody>
      </p:sp>
      <p:sp>
        <p:nvSpPr>
          <p:cNvPr id="4" name="Номер слайда 3"/>
          <p:cNvSpPr>
            <a:spLocks noGrp="1"/>
          </p:cNvSpPr>
          <p:nvPr>
            <p:ph type="sldNum" sz="quarter" idx="12"/>
          </p:nvPr>
        </p:nvSpPr>
        <p:spPr/>
        <p:txBody>
          <a:bodyPr/>
          <a:lstStyle>
            <a:lvl1pPr>
              <a:defRPr/>
            </a:lvl1pPr>
          </a:lstStyle>
          <a:p>
            <a:fld id="{725C68B6-61C2-468F-89AB-4B9F7531AA68}" type="slidenum">
              <a:rPr lang="ru-RU" smtClean="0"/>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fld id="{5B106E36-FD25-4E2D-B0AA-010F637433A0}" type="datetimeFigureOut">
              <a:rPr lang="ru-RU" smtClean="0"/>
              <a:pPr/>
              <a:t>23.08.2012</a:t>
            </a:fld>
            <a:endParaRPr lang="ru-RU" dirty="0"/>
          </a:p>
        </p:txBody>
      </p:sp>
      <p:sp>
        <p:nvSpPr>
          <p:cNvPr id="6" name="Нижний колонтитул 5"/>
          <p:cNvSpPr>
            <a:spLocks noGrp="1"/>
          </p:cNvSpPr>
          <p:nvPr>
            <p:ph type="ftr" sz="quarter" idx="11"/>
          </p:nvPr>
        </p:nvSpPr>
        <p:spPr/>
        <p:txBody>
          <a:bodyPr/>
          <a:lstStyle>
            <a:lvl1pPr>
              <a:defRPr/>
            </a:lvl1pPr>
          </a:lstStyle>
          <a:p>
            <a:endParaRPr lang="ru-RU" dirty="0"/>
          </a:p>
        </p:txBody>
      </p:sp>
      <p:sp>
        <p:nvSpPr>
          <p:cNvPr id="7" name="Номер слайда 6"/>
          <p:cNvSpPr>
            <a:spLocks noGrp="1"/>
          </p:cNvSpPr>
          <p:nvPr>
            <p:ph type="sldNum" sz="quarter" idx="12"/>
          </p:nvPr>
        </p:nvSpPr>
        <p:spPr/>
        <p:txBody>
          <a:bodyPr/>
          <a:lstStyle>
            <a:lvl1pPr>
              <a:defRPr/>
            </a:lvl1pPr>
          </a:lstStyle>
          <a:p>
            <a:fld id="{725C68B6-61C2-468F-89AB-4B9F7531AA68}" type="slidenum">
              <a:rPr lang="ru-RU" smtClean="0"/>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dirty="0" smtClean="0"/>
              <a:t>Вставка рисунка</a:t>
            </a:r>
            <a:endParaRPr lang="ru-RU"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fld id="{5B106E36-FD25-4E2D-B0AA-010F637433A0}" type="datetimeFigureOut">
              <a:rPr lang="ru-RU" smtClean="0"/>
              <a:pPr/>
              <a:t>23.08.2012</a:t>
            </a:fld>
            <a:endParaRPr lang="ru-RU" dirty="0"/>
          </a:p>
        </p:txBody>
      </p:sp>
      <p:sp>
        <p:nvSpPr>
          <p:cNvPr id="6" name="Нижний колонтитул 5"/>
          <p:cNvSpPr>
            <a:spLocks noGrp="1"/>
          </p:cNvSpPr>
          <p:nvPr>
            <p:ph type="ftr" sz="quarter" idx="11"/>
          </p:nvPr>
        </p:nvSpPr>
        <p:spPr/>
        <p:txBody>
          <a:bodyPr/>
          <a:lstStyle>
            <a:lvl1pPr>
              <a:defRPr/>
            </a:lvl1pPr>
          </a:lstStyle>
          <a:p>
            <a:endParaRPr lang="ru-RU" dirty="0"/>
          </a:p>
        </p:txBody>
      </p:sp>
      <p:sp>
        <p:nvSpPr>
          <p:cNvPr id="7" name="Номер слайда 6"/>
          <p:cNvSpPr>
            <a:spLocks noGrp="1"/>
          </p:cNvSpPr>
          <p:nvPr>
            <p:ph type="sldNum" sz="quarter" idx="12"/>
          </p:nvPr>
        </p:nvSpPr>
        <p:spPr/>
        <p:txBody>
          <a:bodyPr/>
          <a:lstStyle>
            <a:lvl1pPr>
              <a:defRPr/>
            </a:lvl1pPr>
          </a:lstStyle>
          <a:p>
            <a:fld id="{725C68B6-61C2-468F-89AB-4B9F7531AA68}" type="slidenum">
              <a:rPr lang="ru-RU" smtClean="0"/>
              <a:pPr/>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defRPr>
            </a:lvl1pPr>
          </a:lstStyle>
          <a:p>
            <a:fld id="{5B106E36-FD25-4E2D-B0AA-010F637433A0}" type="datetimeFigureOut">
              <a:rPr lang="ru-RU" smtClean="0"/>
              <a:pPr/>
              <a:t>23.08.2012</a:t>
            </a:fld>
            <a:endParaRPr lang="ru-RU"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tx1"/>
                </a:solidFill>
              </a:defRPr>
            </a:lvl1pPr>
          </a:lstStyle>
          <a:p>
            <a:endParaRPr lang="ru-RU"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defRPr>
            </a:lvl1pPr>
          </a:lstStyle>
          <a:p>
            <a:fld id="{725C68B6-61C2-468F-89AB-4B9F7531AA68}" type="slidenum">
              <a:rPr lang="ru-RU" smtClean="0"/>
              <a:pPr/>
              <a:t>‹#›</a:t>
            </a:fld>
            <a:endParaRPr lang="ru-RU" dirty="0"/>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jpe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428992" y="2143116"/>
            <a:ext cx="5200632" cy="3013087"/>
          </a:xfrm>
        </p:spPr>
        <p:style>
          <a:lnRef idx="0">
            <a:schemeClr val="accent2"/>
          </a:lnRef>
          <a:fillRef idx="3">
            <a:schemeClr val="accent2"/>
          </a:fillRef>
          <a:effectRef idx="3">
            <a:schemeClr val="accent2"/>
          </a:effectRef>
          <a:fontRef idx="minor">
            <a:schemeClr val="lt1"/>
          </a:fontRef>
        </p:style>
        <p:txBody>
          <a:bodyPr>
            <a:scene3d>
              <a:camera prst="orthographicFront"/>
              <a:lightRig rig="balanced" dir="t">
                <a:rot lat="0" lon="0" rev="2100000"/>
              </a:lightRig>
            </a:scene3d>
            <a:sp3d extrusionH="57150" prstMaterial="metal">
              <a:bevelT w="38100" h="25400"/>
              <a:contourClr>
                <a:schemeClr val="bg2"/>
              </a:contourClr>
            </a:sp3d>
          </a:bodyPr>
          <a:lstStyle/>
          <a:p>
            <a:r>
              <a:rPr lang="ru-RU" sz="8800" b="1" dirty="0" smtClean="0">
                <a:ln w="50800"/>
                <a:solidFill>
                  <a:schemeClr val="bg1">
                    <a:shade val="50000"/>
                  </a:schemeClr>
                </a:solidFill>
                <a:latin typeface="Calligraph" pitchFamily="2" charset="0"/>
              </a:rPr>
              <a:t>Лабиринты химии</a:t>
            </a:r>
            <a:endParaRPr lang="ru-RU" sz="8800" b="1" dirty="0">
              <a:ln w="50800"/>
              <a:solidFill>
                <a:schemeClr val="bg1">
                  <a:shade val="50000"/>
                </a:schemeClr>
              </a:solidFill>
              <a:latin typeface="Calligraph" pitchFamily="2" charset="0"/>
            </a:endParaRPr>
          </a:p>
        </p:txBody>
      </p:sp>
      <p:pic>
        <p:nvPicPr>
          <p:cNvPr id="2050" name="Picture 2" descr="C:\Users\Ольга Носова\Pictures\himiya.jpg"/>
          <p:cNvPicPr>
            <a:picLocks noChangeAspect="1" noChangeArrowheads="1"/>
          </p:cNvPicPr>
          <p:nvPr/>
        </p:nvPicPr>
        <p:blipFill>
          <a:blip r:embed="rId2" cstate="print"/>
          <a:srcRect/>
          <a:stretch>
            <a:fillRect/>
          </a:stretch>
        </p:blipFill>
        <p:spPr bwMode="auto">
          <a:xfrm>
            <a:off x="357158" y="1714488"/>
            <a:ext cx="2857500" cy="4352925"/>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r>
              <a:rPr lang="ru-RU" dirty="0" smtClean="0"/>
              <a:t>5. Что создал Альфред Нобель?</a:t>
            </a:r>
          </a:p>
          <a:p>
            <a:r>
              <a:rPr lang="ru-RU" dirty="0" smtClean="0"/>
              <a:t>Динамит</a:t>
            </a:r>
          </a:p>
          <a:p>
            <a:r>
              <a:rPr lang="ru-RU" dirty="0" smtClean="0"/>
              <a:t>6. В древней Руси стирали и купались в воде с добавлением золы. Почему?</a:t>
            </a:r>
          </a:p>
          <a:p>
            <a:r>
              <a:rPr lang="ru-RU" dirty="0" smtClean="0"/>
              <a:t>Зола – это карбонат калия, который </a:t>
            </a:r>
            <a:r>
              <a:rPr lang="ru-RU" dirty="0" err="1" smtClean="0"/>
              <a:t>гидролизируется</a:t>
            </a:r>
            <a:r>
              <a:rPr lang="ru-RU" dirty="0" smtClean="0"/>
              <a:t> в воде с образованием</a:t>
            </a:r>
          </a:p>
          <a:p>
            <a:pPr>
              <a:buNone/>
            </a:pPr>
            <a:r>
              <a:rPr lang="ru-RU" dirty="0" smtClean="0"/>
              <a:t>КОН, а он в свою очередь</a:t>
            </a:r>
          </a:p>
          <a:p>
            <a:pPr>
              <a:buNone/>
            </a:pPr>
            <a:r>
              <a:rPr lang="ru-RU" dirty="0" smtClean="0"/>
              <a:t>омыляет жиры</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r>
              <a:rPr lang="ru-RU" dirty="0" smtClean="0"/>
              <a:t>7. Что готовили во Франции из оливкового масла третьего отжима и соды?</a:t>
            </a:r>
          </a:p>
          <a:p>
            <a:r>
              <a:rPr lang="ru-RU" dirty="0" smtClean="0"/>
              <a:t>Мыло</a:t>
            </a:r>
          </a:p>
          <a:p>
            <a:r>
              <a:rPr lang="ru-RU" dirty="0" smtClean="0"/>
              <a:t>8. Что готовили в Древнем Египте из этих компонентов: парфюмерное масло, воск, парафин, красители, слюда.</a:t>
            </a:r>
          </a:p>
          <a:p>
            <a:r>
              <a:rPr lang="ru-RU" dirty="0" smtClean="0"/>
              <a:t>Губная помада</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r>
              <a:rPr lang="ru-RU" dirty="0" smtClean="0"/>
              <a:t>9. В эпоху Средневековья этот «эликсир» продавали в аптеках, он восстанавливал силы, снимал боль… Его называли «индийской солью» или «мед, приготовленный без участия пчел»</a:t>
            </a:r>
          </a:p>
          <a:p>
            <a:r>
              <a:rPr lang="ru-RU" dirty="0" smtClean="0"/>
              <a:t>Сахар</a:t>
            </a:r>
          </a:p>
          <a:p>
            <a:endParaRPr lang="ru-RU" dirty="0" smtClean="0"/>
          </a:p>
          <a:p>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2155831"/>
          </a:xfrm>
        </p:spPr>
        <p:style>
          <a:lnRef idx="0">
            <a:schemeClr val="accent5"/>
          </a:lnRef>
          <a:fillRef idx="3">
            <a:schemeClr val="accent5"/>
          </a:fillRef>
          <a:effectRef idx="3">
            <a:schemeClr val="accent5"/>
          </a:effectRef>
          <a:fontRef idx="minor">
            <a:schemeClr val="lt1"/>
          </a:fontRef>
        </p:style>
        <p:txBody>
          <a:bodyPr>
            <a:scene3d>
              <a:camera prst="orthographicFront"/>
              <a:lightRig rig="glow" dir="tl">
                <a:rot lat="0" lon="0" rev="5400000"/>
              </a:lightRig>
            </a:scene3d>
            <a:sp3d contourW="12700">
              <a:bevelT w="25400" h="25400"/>
              <a:contourClr>
                <a:schemeClr val="accent6">
                  <a:shade val="73000"/>
                </a:schemeClr>
              </a:contourClr>
            </a:sp3d>
          </a:bodyPr>
          <a:lstStyle/>
          <a:p>
            <a:r>
              <a:rPr lang="ru-RU" sz="6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Izhitsa" pitchFamily="2" charset="0"/>
              </a:rPr>
              <a:t>Практический</a:t>
            </a:r>
            <a:endParaRPr lang="ru-RU" sz="6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Izhitsa" pitchFamily="2"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Для чего нужен прибор?</a:t>
            </a:r>
            <a:endParaRPr lang="ru-RU" dirty="0"/>
          </a:p>
        </p:txBody>
      </p:sp>
      <p:sp>
        <p:nvSpPr>
          <p:cNvPr id="3" name="Содержимое 2"/>
          <p:cNvSpPr>
            <a:spLocks noGrp="1"/>
          </p:cNvSpPr>
          <p:nvPr>
            <p:ph idx="1"/>
          </p:nvPr>
        </p:nvSpPr>
        <p:spPr>
          <a:xfrm>
            <a:off x="214282" y="6072206"/>
            <a:ext cx="8229600" cy="542916"/>
          </a:xfrm>
        </p:spPr>
        <p:txBody>
          <a:bodyPr/>
          <a:lstStyle/>
          <a:p>
            <a:r>
              <a:rPr lang="ru-RU" dirty="0" smtClean="0"/>
              <a:t>Получение газов</a:t>
            </a:r>
            <a:endParaRPr lang="ru-RU" dirty="0"/>
          </a:p>
        </p:txBody>
      </p:sp>
      <p:pic>
        <p:nvPicPr>
          <p:cNvPr id="1026" name="Picture 2" descr="C:\Users\Ольга Носова\Pictures\химия\DSCN4921.JPG"/>
          <p:cNvPicPr>
            <a:picLocks noChangeAspect="1" noChangeArrowheads="1"/>
          </p:cNvPicPr>
          <p:nvPr/>
        </p:nvPicPr>
        <p:blipFill>
          <a:blip r:embed="rId2" cstate="print"/>
          <a:srcRect/>
          <a:stretch>
            <a:fillRect/>
          </a:stretch>
        </p:blipFill>
        <p:spPr bwMode="auto">
          <a:xfrm>
            <a:off x="2143108" y="1357298"/>
            <a:ext cx="4191000" cy="483711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Для чего нужен прибор?</a:t>
            </a:r>
            <a:endParaRPr lang="ru-RU" dirty="0"/>
          </a:p>
        </p:txBody>
      </p:sp>
      <p:sp>
        <p:nvSpPr>
          <p:cNvPr id="3" name="Содержимое 2"/>
          <p:cNvSpPr>
            <a:spLocks noGrp="1"/>
          </p:cNvSpPr>
          <p:nvPr>
            <p:ph idx="1"/>
          </p:nvPr>
        </p:nvSpPr>
        <p:spPr>
          <a:xfrm>
            <a:off x="0" y="5929330"/>
            <a:ext cx="8229600" cy="625461"/>
          </a:xfrm>
        </p:spPr>
        <p:txBody>
          <a:bodyPr/>
          <a:lstStyle/>
          <a:p>
            <a:r>
              <a:rPr lang="ru-RU" dirty="0" smtClean="0"/>
              <a:t>Получение газов – аппарат </a:t>
            </a:r>
            <a:r>
              <a:rPr lang="ru-RU" dirty="0" err="1" smtClean="0"/>
              <a:t>Киппа</a:t>
            </a:r>
            <a:endParaRPr lang="ru-RU" dirty="0"/>
          </a:p>
        </p:txBody>
      </p:sp>
      <p:pic>
        <p:nvPicPr>
          <p:cNvPr id="2050" name="Picture 2" descr="C:\Users\Ольга Носова\Pictures\химия\DSCN4916.JPG"/>
          <p:cNvPicPr>
            <a:picLocks noChangeAspect="1" noChangeArrowheads="1"/>
          </p:cNvPicPr>
          <p:nvPr/>
        </p:nvPicPr>
        <p:blipFill>
          <a:blip r:embed="rId2" cstate="print"/>
          <a:srcRect/>
          <a:stretch>
            <a:fillRect/>
          </a:stretch>
        </p:blipFill>
        <p:spPr bwMode="auto">
          <a:xfrm>
            <a:off x="3000364" y="1500174"/>
            <a:ext cx="3138501" cy="442888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3400420" cy="3011486"/>
          </a:xfrm>
        </p:spPr>
        <p:txBody>
          <a:bodyPr/>
          <a:lstStyle/>
          <a:p>
            <a:r>
              <a:rPr lang="ru-RU" dirty="0" smtClean="0"/>
              <a:t>Для чего нужен прибор?</a:t>
            </a:r>
            <a:endParaRPr lang="ru-RU" dirty="0"/>
          </a:p>
        </p:txBody>
      </p:sp>
      <p:sp>
        <p:nvSpPr>
          <p:cNvPr id="3" name="Содержимое 2"/>
          <p:cNvSpPr>
            <a:spLocks noGrp="1"/>
          </p:cNvSpPr>
          <p:nvPr>
            <p:ph idx="1"/>
          </p:nvPr>
        </p:nvSpPr>
        <p:spPr>
          <a:xfrm>
            <a:off x="285720" y="5786454"/>
            <a:ext cx="8229600" cy="554023"/>
          </a:xfrm>
        </p:spPr>
        <p:txBody>
          <a:bodyPr/>
          <a:lstStyle/>
          <a:p>
            <a:r>
              <a:rPr lang="ru-RU" dirty="0" smtClean="0"/>
              <a:t>Хранение газов</a:t>
            </a:r>
            <a:endParaRPr lang="ru-RU" dirty="0"/>
          </a:p>
        </p:txBody>
      </p:sp>
      <p:pic>
        <p:nvPicPr>
          <p:cNvPr id="3074" name="Picture 2" descr="C:\Users\Ольга Носова\Pictures\химия\DSCN4915.JPG"/>
          <p:cNvPicPr>
            <a:picLocks noChangeAspect="1" noChangeArrowheads="1"/>
          </p:cNvPicPr>
          <p:nvPr/>
        </p:nvPicPr>
        <p:blipFill>
          <a:blip r:embed="rId2" cstate="print"/>
          <a:srcRect/>
          <a:stretch>
            <a:fillRect/>
          </a:stretch>
        </p:blipFill>
        <p:spPr bwMode="auto">
          <a:xfrm>
            <a:off x="5286380" y="500042"/>
            <a:ext cx="3038475" cy="54768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785926"/>
            <a:ext cx="3257544" cy="4214842"/>
          </a:xfrm>
        </p:spPr>
        <p:txBody>
          <a:bodyPr/>
          <a:lstStyle/>
          <a:p>
            <a:r>
              <a:rPr lang="ru-RU" sz="3600" dirty="0" smtClean="0"/>
              <a:t>Что можно доказать используя данное оборудование?</a:t>
            </a:r>
            <a:endParaRPr lang="ru-RU" sz="3600" dirty="0"/>
          </a:p>
        </p:txBody>
      </p:sp>
      <p:pic>
        <p:nvPicPr>
          <p:cNvPr id="4098" name="Picture 2" descr="C:\Users\Ольга Носова\Pictures\химия\DSCN4945.JPG"/>
          <p:cNvPicPr>
            <a:picLocks noChangeAspect="1" noChangeArrowheads="1"/>
          </p:cNvPicPr>
          <p:nvPr/>
        </p:nvPicPr>
        <p:blipFill>
          <a:blip r:embed="rId2" cstate="print"/>
          <a:srcRect/>
          <a:stretch>
            <a:fillRect/>
          </a:stretch>
        </p:blipFill>
        <p:spPr bwMode="auto">
          <a:xfrm>
            <a:off x="3929058" y="2000240"/>
            <a:ext cx="4522112" cy="3390903"/>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Подсказка 1</a:t>
            </a:r>
            <a:endParaRPr lang="ru-RU" dirty="0"/>
          </a:p>
        </p:txBody>
      </p:sp>
      <p:pic>
        <p:nvPicPr>
          <p:cNvPr id="5123" name="Picture 3" descr="C:\Users\Ольга Носова\Pictures\химия\DSCN4947.JPG"/>
          <p:cNvPicPr>
            <a:picLocks noChangeAspect="1" noChangeArrowheads="1"/>
          </p:cNvPicPr>
          <p:nvPr/>
        </p:nvPicPr>
        <p:blipFill>
          <a:blip r:embed="rId2" cstate="print"/>
          <a:srcRect/>
          <a:stretch>
            <a:fillRect/>
          </a:stretch>
        </p:blipFill>
        <p:spPr bwMode="auto">
          <a:xfrm>
            <a:off x="1357290" y="1571612"/>
            <a:ext cx="6308741" cy="4730605"/>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Подсказка 2</a:t>
            </a:r>
            <a:endParaRPr lang="ru-RU" dirty="0"/>
          </a:p>
        </p:txBody>
      </p:sp>
      <p:sp>
        <p:nvSpPr>
          <p:cNvPr id="3" name="Содержимое 2"/>
          <p:cNvSpPr>
            <a:spLocks noGrp="1"/>
          </p:cNvSpPr>
          <p:nvPr>
            <p:ph idx="1"/>
          </p:nvPr>
        </p:nvSpPr>
        <p:spPr>
          <a:xfrm>
            <a:off x="457200" y="5786454"/>
            <a:ext cx="8229600" cy="785818"/>
          </a:xfrm>
        </p:spPr>
        <p:txBody>
          <a:bodyPr/>
          <a:lstStyle/>
          <a:p>
            <a:r>
              <a:rPr lang="ru-RU" dirty="0" smtClean="0"/>
              <a:t>Закон сохранения масс</a:t>
            </a:r>
            <a:endParaRPr lang="ru-RU" dirty="0"/>
          </a:p>
        </p:txBody>
      </p:sp>
      <p:pic>
        <p:nvPicPr>
          <p:cNvPr id="6146" name="Picture 2" descr="C:\Users\Ольга Носова\Pictures\химия\DSCN4950.JPG"/>
          <p:cNvPicPr>
            <a:picLocks noChangeAspect="1" noChangeArrowheads="1"/>
          </p:cNvPicPr>
          <p:nvPr/>
        </p:nvPicPr>
        <p:blipFill>
          <a:blip r:embed="rId2" cstate="print"/>
          <a:srcRect/>
          <a:stretch>
            <a:fillRect/>
          </a:stretch>
        </p:blipFill>
        <p:spPr bwMode="auto">
          <a:xfrm>
            <a:off x="1357290" y="1571612"/>
            <a:ext cx="6252301" cy="388303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хема 1"/>
          <p:cNvGraphicFramePr/>
          <p:nvPr/>
        </p:nvGraphicFramePr>
        <p:xfrm>
          <a:off x="714348" y="1397000"/>
          <a:ext cx="821537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6866" name="Picture 2" descr="C:\Users\Ольга Носова\Pictures\кристалл.jpg"/>
          <p:cNvPicPr>
            <a:picLocks noChangeAspect="1" noChangeArrowheads="1"/>
          </p:cNvPicPr>
          <p:nvPr/>
        </p:nvPicPr>
        <p:blipFill>
          <a:blip r:embed="rId7" cstate="print"/>
          <a:srcRect/>
          <a:stretch>
            <a:fillRect/>
          </a:stretch>
        </p:blipFill>
        <p:spPr bwMode="auto">
          <a:xfrm>
            <a:off x="6572264" y="3429000"/>
            <a:ext cx="1905000" cy="220980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214678" y="1600200"/>
            <a:ext cx="5472122" cy="4525963"/>
          </a:xfrm>
        </p:spPr>
        <p:txBody>
          <a:bodyPr/>
          <a:lstStyle/>
          <a:p>
            <a:r>
              <a:rPr lang="ru-RU" b="1" dirty="0" smtClean="0"/>
              <a:t>Представьте себе чайник на огне газовой плиты. Когда вода закипает, мы резко выключаем газ. В этот момент кратковременно из носика вырывается облачко пара. Как можно объяснить это явление?</a:t>
            </a:r>
          </a:p>
          <a:p>
            <a:endParaRPr lang="ru-RU" dirty="0"/>
          </a:p>
        </p:txBody>
      </p:sp>
      <p:pic>
        <p:nvPicPr>
          <p:cNvPr id="1027" name="Picture 3" descr="C:\Users\Ольга Носова\Pictures\чайник.jpg"/>
          <p:cNvPicPr>
            <a:picLocks noChangeAspect="1" noChangeArrowheads="1"/>
          </p:cNvPicPr>
          <p:nvPr/>
        </p:nvPicPr>
        <p:blipFill>
          <a:blip r:embed="rId2" cstate="print"/>
          <a:srcRect/>
          <a:stretch>
            <a:fillRect/>
          </a:stretch>
        </p:blipFill>
        <p:spPr bwMode="auto">
          <a:xfrm>
            <a:off x="214282" y="2714620"/>
            <a:ext cx="2857500" cy="2619375"/>
          </a:xfrm>
          <a:prstGeom prst="rect">
            <a:avLst/>
          </a:prstGeom>
          <a:noFill/>
        </p:spPr>
      </p:pic>
      <p:sp>
        <p:nvSpPr>
          <p:cNvPr id="4" name="TextBox 3"/>
          <p:cNvSpPr txBox="1"/>
          <p:nvPr/>
        </p:nvSpPr>
        <p:spPr>
          <a:xfrm>
            <a:off x="5929322" y="928670"/>
            <a:ext cx="2928958" cy="369332"/>
          </a:xfrm>
          <a:prstGeom prst="rect">
            <a:avLst/>
          </a:prstGeom>
          <a:noFill/>
        </p:spPr>
        <p:txBody>
          <a:bodyPr wrap="square" rtlCol="0">
            <a:spAutoFit/>
          </a:bodyPr>
          <a:lstStyle/>
          <a:p>
            <a:r>
              <a:rPr lang="ru-RU" b="1" dirty="0" smtClean="0"/>
              <a:t>Химия + физика </a:t>
            </a:r>
            <a:endParaRPr lang="ru-RU" b="1"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r>
              <a:rPr lang="ru-RU" sz="2000" dirty="0" smtClean="0"/>
              <a:t>Когда газовая плита работает, то продукты горения поднимаются вверх, огибают чайник или кастрюлю и снова смыкаются. Получается эдакий прозрачный «кокон», оболочка из горячих газов, которая укутывает не только сам чайник, но и небольшое количество горячего воздуха над ним. Этот горячий и насыщенный водяными парами воздух не может пройти сквозь оболочку, застаивается.</a:t>
            </a:r>
          </a:p>
          <a:p>
            <a:r>
              <a:rPr lang="ru-RU" sz="2000" dirty="0" smtClean="0"/>
              <a:t>Как только выключается газ, эта оболочка пропадает. Пар, бывший взаперти, высвобождается, входит в контакт с более холодным воздухом, его температура падает, но концентрация пара не изменяется, и потому пар резко конденсируется в виде мелких капелек. Это облачко мы и замечаем.</a:t>
            </a:r>
          </a:p>
          <a:p>
            <a:endParaRPr lang="ru-RU" sz="14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Что можно определить?</a:t>
            </a:r>
            <a:endParaRPr lang="ru-RU"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Содержимое 2"/>
          <p:cNvSpPr>
            <a:spLocks noGrp="1"/>
          </p:cNvSpPr>
          <p:nvPr>
            <p:ph idx="1"/>
          </p:nvPr>
        </p:nvSpPr>
        <p:spPr/>
        <p:txBody>
          <a:bodyPr/>
          <a:lstStyle/>
          <a:p>
            <a:r>
              <a:rPr lang="ru-RU" dirty="0" smtClean="0"/>
              <a:t>1. Добавив раствор перманганата калия?</a:t>
            </a:r>
          </a:p>
          <a:p>
            <a:r>
              <a:rPr lang="ru-RU" dirty="0" smtClean="0"/>
              <a:t>2. Добавив оксид серебра?</a:t>
            </a:r>
          </a:p>
          <a:p>
            <a:r>
              <a:rPr lang="ru-RU" dirty="0" smtClean="0"/>
              <a:t>3. Добавив м – о?</a:t>
            </a:r>
          </a:p>
          <a:p>
            <a:r>
              <a:rPr lang="ru-RU" dirty="0" smtClean="0"/>
              <a:t>4. Добавив Ф-Ф?</a:t>
            </a:r>
          </a:p>
          <a:p>
            <a:r>
              <a:rPr lang="ru-RU" dirty="0" smtClean="0"/>
              <a:t>5. Добавив </a:t>
            </a:r>
            <a:r>
              <a:rPr lang="ru-RU" dirty="0" err="1" smtClean="0"/>
              <a:t>гидроксид</a:t>
            </a:r>
            <a:r>
              <a:rPr lang="ru-RU" dirty="0" smtClean="0"/>
              <a:t> меди?</a:t>
            </a:r>
          </a:p>
          <a:p>
            <a:r>
              <a:rPr lang="ru-RU" dirty="0" smtClean="0"/>
              <a:t>6. Добавив воды?</a:t>
            </a:r>
            <a:endParaRPr lang="ru-RU"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71472" y="2214554"/>
            <a:ext cx="7772400" cy="2584459"/>
          </a:xfrm>
        </p:spPr>
        <p:style>
          <a:lnRef idx="0">
            <a:schemeClr val="accent5"/>
          </a:lnRef>
          <a:fillRef idx="3">
            <a:schemeClr val="accent5"/>
          </a:fillRef>
          <a:effectRef idx="3">
            <a:schemeClr val="accent5"/>
          </a:effectRef>
          <a:fontRef idx="minor">
            <a:schemeClr val="lt1"/>
          </a:fontRef>
        </p:style>
        <p:txBody>
          <a:bodyPr>
            <a:scene3d>
              <a:camera prst="orthographicFront"/>
              <a:lightRig rig="glow" dir="tl">
                <a:rot lat="0" lon="0" rev="5400000"/>
              </a:lightRig>
            </a:scene3d>
            <a:sp3d contourW="12700">
              <a:bevelT w="25400" h="25400"/>
              <a:contourClr>
                <a:schemeClr val="accent6">
                  <a:shade val="73000"/>
                </a:schemeClr>
              </a:contourClr>
            </a:sp3d>
          </a:bodyPr>
          <a:lstStyle/>
          <a:p>
            <a:r>
              <a:rPr lang="ru-RU" sz="8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Breeze" pitchFamily="2" charset="0"/>
              </a:rPr>
              <a:t>Капитаны </a:t>
            </a:r>
            <a:endParaRPr lang="ru-RU" sz="88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Breeze" pitchFamily="2"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72132" y="274638"/>
            <a:ext cx="3114668" cy="1143000"/>
          </a:xfrm>
        </p:spPr>
        <p:txBody>
          <a:bodyPr>
            <a:scene3d>
              <a:camera prst="orthographicFront"/>
              <a:lightRig rig="glow" dir="tl">
                <a:rot lat="0" lon="0" rev="5400000"/>
              </a:lightRig>
            </a:scene3d>
            <a:sp3d contourW="12700">
              <a:bevelT w="25400" h="25400"/>
              <a:contourClr>
                <a:schemeClr val="accent6">
                  <a:shade val="73000"/>
                </a:schemeClr>
              </a:contourClr>
            </a:sp3d>
          </a:bodyPr>
          <a:lstStyle/>
          <a:p>
            <a:r>
              <a:rPr lang="ru-RU"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Задача </a:t>
            </a:r>
            <a:endParaRPr lang="ru-RU"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3" name="Содержимое 2"/>
          <p:cNvSpPr>
            <a:spLocks noGrp="1"/>
          </p:cNvSpPr>
          <p:nvPr>
            <p:ph idx="1"/>
          </p:nvPr>
        </p:nvSpPr>
        <p:spPr>
          <a:xfrm>
            <a:off x="457200" y="1600200"/>
            <a:ext cx="4043362" cy="4525963"/>
          </a:xfrm>
        </p:spPr>
        <p:txBody>
          <a:bodyPr/>
          <a:lstStyle/>
          <a:p>
            <a:r>
              <a:rPr lang="ru-RU" sz="1600" dirty="0" smtClean="0"/>
              <a:t>В банку, стоящую на окне и освещенную ярким солнечным светом ввели равное количество газообразного хлора и водорода, потом закрыли ее притертой пробкой. У ребят спросили, что дальше произойдет с этими веществами?</a:t>
            </a:r>
          </a:p>
          <a:p>
            <a:r>
              <a:rPr lang="ru-RU" sz="1600" b="1" dirty="0" smtClean="0"/>
              <a:t>Олег</a:t>
            </a:r>
            <a:r>
              <a:rPr lang="ru-RU" sz="1600" dirty="0" smtClean="0"/>
              <a:t> ответил: "Водород, как более легкий газ, соберется наверху, а хлор останется внизу".</a:t>
            </a:r>
          </a:p>
          <a:p>
            <a:r>
              <a:rPr lang="ru-RU" sz="1600" b="1" dirty="0" smtClean="0"/>
              <a:t>Аркадий</a:t>
            </a:r>
            <a:r>
              <a:rPr lang="ru-RU" sz="1600" dirty="0" smtClean="0"/>
              <a:t> сказал: "Часа через три газы перемешаются". </a:t>
            </a:r>
          </a:p>
          <a:p>
            <a:r>
              <a:rPr lang="ru-RU" sz="1600" b="1" dirty="0" smtClean="0"/>
              <a:t>Семен</a:t>
            </a:r>
            <a:r>
              <a:rPr lang="ru-RU" sz="1600" dirty="0" smtClean="0"/>
              <a:t> изрек: "Отойдем, банка сейчас взорвется".</a:t>
            </a:r>
          </a:p>
          <a:p>
            <a:r>
              <a:rPr lang="ru-RU" sz="1600" dirty="0" smtClean="0"/>
              <a:t>Кто прав? </a:t>
            </a:r>
          </a:p>
          <a:p>
            <a:pPr>
              <a:buNone/>
            </a:pPr>
            <a:endParaRPr lang="ru-RU" dirty="0"/>
          </a:p>
        </p:txBody>
      </p:sp>
      <p:sp>
        <p:nvSpPr>
          <p:cNvPr id="6" name="TextBox 5"/>
          <p:cNvSpPr txBox="1"/>
          <p:nvPr/>
        </p:nvSpPr>
        <p:spPr>
          <a:xfrm>
            <a:off x="4643438" y="1643050"/>
            <a:ext cx="3786214" cy="3816429"/>
          </a:xfrm>
          <a:prstGeom prst="rect">
            <a:avLst/>
          </a:prstGeom>
          <a:noFill/>
        </p:spPr>
        <p:txBody>
          <a:bodyPr wrap="square" rtlCol="0">
            <a:spAutoFit/>
          </a:bodyPr>
          <a:lstStyle/>
          <a:p>
            <a:pPr>
              <a:buFont typeface="Arial" pitchFamily="34" charset="0"/>
              <a:buChar char="•"/>
            </a:pPr>
            <a:r>
              <a:rPr lang="ru-RU" sz="1600" dirty="0" smtClean="0"/>
              <a:t>В банку с керосином бросили кусок металлического калия. Что произойдет?</a:t>
            </a:r>
          </a:p>
          <a:p>
            <a:pPr>
              <a:buFont typeface="Arial" pitchFamily="34" charset="0"/>
              <a:buChar char="•"/>
            </a:pPr>
            <a:r>
              <a:rPr lang="ru-RU" sz="1600" b="1" dirty="0" smtClean="0"/>
              <a:t>Олег</a:t>
            </a:r>
            <a:r>
              <a:rPr lang="ru-RU" sz="1600" dirty="0" smtClean="0"/>
              <a:t> ответил: "Калий - металл очень активный. Попав в керосин, он воспламенится. Будет пожар".</a:t>
            </a:r>
          </a:p>
          <a:p>
            <a:pPr>
              <a:buFont typeface="Arial" pitchFamily="34" charset="0"/>
              <a:buChar char="•"/>
            </a:pPr>
            <a:r>
              <a:rPr lang="ru-RU" sz="1600" b="1" dirty="0" smtClean="0"/>
              <a:t>Аркадий</a:t>
            </a:r>
            <a:r>
              <a:rPr lang="ru-RU" sz="1600" dirty="0" smtClean="0"/>
              <a:t> сказал: "Ничего не произойдет. Калий самовоспламеняется в воздухе. Его до банки не донесут - сгорит". </a:t>
            </a:r>
          </a:p>
          <a:p>
            <a:pPr>
              <a:buFont typeface="Arial" pitchFamily="34" charset="0"/>
              <a:buChar char="•"/>
            </a:pPr>
            <a:r>
              <a:rPr lang="ru-RU" sz="1600" b="1" dirty="0" smtClean="0"/>
              <a:t>Семен</a:t>
            </a:r>
            <a:r>
              <a:rPr lang="ru-RU" sz="1600" dirty="0" smtClean="0"/>
              <a:t> произнес: "Металл упадет на дно и останется лежать там".</a:t>
            </a:r>
          </a:p>
          <a:p>
            <a:pPr>
              <a:buFont typeface="Arial" pitchFamily="34" charset="0"/>
              <a:buChar char="•"/>
            </a:pPr>
            <a:endParaRPr lang="ru-RU" sz="1600" dirty="0" smtClean="0"/>
          </a:p>
          <a:p>
            <a:pPr>
              <a:buFont typeface="Arial" pitchFamily="34" charset="0"/>
              <a:buChar char="•"/>
            </a:pPr>
            <a:r>
              <a:rPr lang="ru-RU" sz="1600" dirty="0" smtClean="0"/>
              <a:t>Кто прав? </a:t>
            </a:r>
          </a:p>
          <a:p>
            <a:pPr>
              <a:buFont typeface="Arial" pitchFamily="34" charset="0"/>
              <a:buChar char="•"/>
            </a:pP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3">
                                            <p:txEl>
                                              <p:pRg st="3" end="3"/>
                                            </p:txEl>
                                          </p:spTgt>
                                        </p:tgtEl>
                                        <p:attrNameLst>
                                          <p:attrName>style.textDecorationUnderline</p:attrName>
                                        </p:attrNameLst>
                                      </p:cBhvr>
                                      <p:to>
                                        <p:strVal val="true"/>
                                      </p:to>
                                    </p:set>
                                  </p:childTnLst>
                                </p:cTn>
                              </p:par>
                              <p:par>
                                <p:cTn id="7" presetID="18" presetClass="emph" presetSubtype="0" fill="hold" nodeType="withEffect">
                                  <p:stCondLst>
                                    <p:cond delay="0"/>
                                  </p:stCondLst>
                                  <p:iterate type="lt">
                                    <p:tmPct val="4000"/>
                                  </p:iterate>
                                  <p:childTnLst>
                                    <p:set>
                                      <p:cBhvr override="childStyle">
                                        <p:cTn id="8" dur="500" fill="hold"/>
                                        <p:tgtEl>
                                          <p:spTgt spid="6">
                                            <p:txEl>
                                              <p:pRg st="3" end="3"/>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2298707"/>
          </a:xfrm>
        </p:spPr>
        <p:style>
          <a:lnRef idx="0">
            <a:schemeClr val="accent5"/>
          </a:lnRef>
          <a:fillRef idx="3">
            <a:schemeClr val="accent5"/>
          </a:fillRef>
          <a:effectRef idx="3">
            <a:schemeClr val="accent5"/>
          </a:effectRef>
          <a:fontRef idx="minor">
            <a:schemeClr val="lt1"/>
          </a:fontRef>
        </p:style>
        <p:txBody>
          <a:bodyPr/>
          <a:lstStyle/>
          <a:p>
            <a:r>
              <a:rPr lang="ru-RU" sz="8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omic Sans MS" pitchFamily="66" charset="0"/>
              </a:rPr>
              <a:t>Блеф </a:t>
            </a:r>
            <a:br>
              <a:rPr lang="ru-RU" sz="8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omic Sans MS" pitchFamily="66" charset="0"/>
              </a:rPr>
            </a:br>
            <a:r>
              <a:rPr lang="ru-RU"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omic Sans MS" pitchFamily="66" charset="0"/>
              </a:rPr>
              <a:t>(кто кого?)</a:t>
            </a:r>
            <a:endParaRPr lang="ru-RU" sz="4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omic Sans MS" pitchFamily="66"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282" y="1357298"/>
            <a:ext cx="8472518" cy="5072098"/>
          </a:xfrm>
        </p:spPr>
        <p:txBody>
          <a:bodyPr/>
          <a:lstStyle/>
          <a:p>
            <a:r>
              <a:rPr lang="ru-RU" sz="1600" dirty="0" smtClean="0"/>
              <a:t>1. Верите ли вы, что... алмаз можно разбить молотком? </a:t>
            </a:r>
          </a:p>
          <a:p>
            <a:r>
              <a:rPr lang="ru-RU" sz="1600" dirty="0" smtClean="0"/>
              <a:t>2. Верите ли вы, что... индол - вещество, содержащееся в цветках жасмина, в чистом виде обладает отвратительным запахом? </a:t>
            </a:r>
          </a:p>
          <a:p>
            <a:r>
              <a:rPr lang="ru-RU" sz="1600" dirty="0" smtClean="0"/>
              <a:t>3. Многим памятна необыкновенная история семейства Лыковых, которое по религиозным мотивам удалилось от человеческого общества, не видя людей почти 50 лет. Верите ли вы, что главу семейства Карпа Осиповича Лыкова из всех достижений современной цивилизации больше всего удивил прозрачный ….? ("Господи, что измыслили - стекло, а мнется!").</a:t>
            </a:r>
          </a:p>
          <a:p>
            <a:r>
              <a:rPr lang="ru-RU" sz="1600" dirty="0" smtClean="0"/>
              <a:t>4. Верите ли вы, что фосфор был получен алхимиком </a:t>
            </a:r>
            <a:r>
              <a:rPr lang="ru-RU" sz="1600" dirty="0" err="1" smtClean="0"/>
              <a:t>Брандом</a:t>
            </a:r>
            <a:r>
              <a:rPr lang="ru-RU" sz="1600" dirty="0" smtClean="0"/>
              <a:t> из мочи?</a:t>
            </a:r>
          </a:p>
          <a:p>
            <a:r>
              <a:rPr lang="ru-RU" sz="1600" dirty="0" smtClean="0"/>
              <a:t>5. Верите ли, что золото можно получить из других элементов?</a:t>
            </a:r>
          </a:p>
          <a:p>
            <a:r>
              <a:rPr lang="ru-RU" sz="1600" dirty="0" smtClean="0"/>
              <a:t>6. Верите ли, что смесь водорода и хлора не взорвутся на свету, так как хлор намного тяжелее водорода, и он опустится вниз?</a:t>
            </a:r>
          </a:p>
          <a:p>
            <a:r>
              <a:rPr lang="ru-RU" sz="1600" dirty="0" smtClean="0"/>
              <a:t>7. Верите ли, что если есть железистая кислота, то есть и натриевая?</a:t>
            </a:r>
          </a:p>
          <a:p>
            <a:r>
              <a:rPr lang="ru-RU" sz="1600" dirty="0" smtClean="0"/>
              <a:t>8. Верите ли, что алюминиевая ложка может реагировать с водой с выделением водорода?</a:t>
            </a:r>
          </a:p>
          <a:p>
            <a:r>
              <a:rPr lang="ru-RU" sz="1600" dirty="0" smtClean="0"/>
              <a:t>9. Верите ли, что при горении масса веществ уменьшается, например, как в прогорающем костре?</a:t>
            </a:r>
          </a:p>
          <a:p>
            <a:r>
              <a:rPr lang="ru-RU" sz="1600" dirty="0" smtClean="0"/>
              <a:t>10. Верите ли, что многие вещества химики получили мимоходом, открывая философский камень?</a:t>
            </a:r>
          </a:p>
          <a:p>
            <a:endParaRPr lang="ru-RU"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pPr>
              <a:buNone/>
            </a:pPr>
            <a:endParaRPr lang="ru-RU" sz="1600" dirty="0" smtClean="0"/>
          </a:p>
          <a:p>
            <a:r>
              <a:rPr lang="ru-RU" sz="1600" dirty="0" smtClean="0"/>
              <a:t>11. Верите ли, что порох изобрели в 16 веке</a:t>
            </a:r>
            <a:r>
              <a:rPr lang="ru-RU" sz="1600" smtClean="0"/>
              <a:t>? </a:t>
            </a:r>
            <a:endParaRPr lang="ru-RU" sz="1600" dirty="0" smtClean="0"/>
          </a:p>
          <a:p>
            <a:r>
              <a:rPr lang="ru-RU" sz="1600" dirty="0" smtClean="0"/>
              <a:t>12. Верите ли, что Леонардо да Винчи тоже проводил химические опыты?</a:t>
            </a:r>
          </a:p>
          <a:p>
            <a:r>
              <a:rPr lang="ru-RU" sz="1600" dirty="0" smtClean="0"/>
              <a:t>13. Верите ли, что весы изобрели, глядя на коромысло?</a:t>
            </a:r>
          </a:p>
          <a:p>
            <a:r>
              <a:rPr lang="ru-RU" sz="1600" dirty="0" smtClean="0"/>
              <a:t>14. Верите ли, что в воде можно растворить сколько угодно поваренной соли?</a:t>
            </a:r>
          </a:p>
          <a:p>
            <a:r>
              <a:rPr lang="ru-RU" sz="1600" dirty="0" smtClean="0"/>
              <a:t>15. Верите ли, что природный газ, который горит у нас на кухне, обладает запахом?</a:t>
            </a:r>
          </a:p>
          <a:p>
            <a:r>
              <a:rPr lang="ru-RU" sz="1600" dirty="0" smtClean="0"/>
              <a:t>16. Верите ли, что мел, мрамор, ракушечник имеют одну формулу?</a:t>
            </a:r>
          </a:p>
          <a:p>
            <a:r>
              <a:rPr lang="ru-RU" sz="1600" dirty="0" smtClean="0"/>
              <a:t>17. Верите ли, что есть металлы легче воды?</a:t>
            </a:r>
          </a:p>
          <a:p>
            <a:r>
              <a:rPr lang="ru-RU" sz="1600" dirty="0" smtClean="0"/>
              <a:t>18. Верите ли, что вода может растворить даже серебро?</a:t>
            </a:r>
          </a:p>
          <a:p>
            <a:r>
              <a:rPr lang="ru-RU" sz="1600" dirty="0" smtClean="0"/>
              <a:t>19. Верите ли, что быстрее закипит раствор соли в воде, чем чистая вода?</a:t>
            </a:r>
          </a:p>
          <a:p>
            <a:r>
              <a:rPr lang="ru-RU" sz="1600" dirty="0" smtClean="0"/>
              <a:t>20. Верите ли, что благородный металл золото так назван, потому что он никогда ни с чем не реагирует?</a:t>
            </a:r>
          </a:p>
          <a:p>
            <a:endParaRPr lang="ru-RU"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3084525"/>
          </a:xfrm>
        </p:spPr>
        <p:style>
          <a:lnRef idx="0">
            <a:schemeClr val="accent2"/>
          </a:lnRef>
          <a:fillRef idx="3">
            <a:schemeClr val="accent2"/>
          </a:fillRef>
          <a:effectRef idx="3">
            <a:schemeClr val="accent2"/>
          </a:effectRef>
          <a:fontRef idx="minor">
            <a:schemeClr val="lt1"/>
          </a:fontRef>
        </p:style>
        <p:txBody>
          <a:bodyPr>
            <a:scene3d>
              <a:camera prst="orthographicFront"/>
              <a:lightRig rig="balanced" dir="t">
                <a:rot lat="0" lon="0" rev="2100000"/>
              </a:lightRig>
            </a:scene3d>
            <a:sp3d extrusionH="57150" prstMaterial="metal">
              <a:bevelT w="38100" h="25400"/>
              <a:contourClr>
                <a:schemeClr val="bg2"/>
              </a:contourClr>
            </a:sp3d>
          </a:bodyPr>
          <a:lstStyle/>
          <a:p>
            <a:r>
              <a:rPr lang="ru-RU" sz="6000" b="1" dirty="0" smtClean="0">
                <a:ln w="50800"/>
                <a:solidFill>
                  <a:schemeClr val="bg1">
                    <a:shade val="50000"/>
                  </a:schemeClr>
                </a:solidFill>
              </a:rPr>
              <a:t>Формулы</a:t>
            </a:r>
            <a:endParaRPr lang="ru-RU" sz="6000" b="1" dirty="0">
              <a:ln w="50800"/>
              <a:solidFill>
                <a:schemeClr val="bg1">
                  <a:shade val="50000"/>
                </a:schemeClr>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Соотнесите </a:t>
            </a:r>
            <a:endParaRPr lang="ru-RU" dirty="0"/>
          </a:p>
        </p:txBody>
      </p:sp>
      <p:sp>
        <p:nvSpPr>
          <p:cNvPr id="3" name="Содержимое 2"/>
          <p:cNvSpPr>
            <a:spLocks noGrp="1"/>
          </p:cNvSpPr>
          <p:nvPr>
            <p:ph idx="1"/>
          </p:nvPr>
        </p:nvSpPr>
        <p:spPr>
          <a:xfrm>
            <a:off x="457200" y="1600200"/>
            <a:ext cx="3186106" cy="4525963"/>
          </a:xfrm>
        </p:spPr>
        <p:txBody>
          <a:bodyPr/>
          <a:lstStyle/>
          <a:p>
            <a:r>
              <a:rPr lang="ru-RU" dirty="0" smtClean="0"/>
              <a:t>1. этанол</a:t>
            </a:r>
          </a:p>
          <a:p>
            <a:r>
              <a:rPr lang="ru-RU" dirty="0" smtClean="0"/>
              <a:t>2. глицерин</a:t>
            </a:r>
          </a:p>
          <a:p>
            <a:r>
              <a:rPr lang="ru-RU" dirty="0" smtClean="0"/>
              <a:t>3. глюкоза</a:t>
            </a:r>
          </a:p>
          <a:p>
            <a:r>
              <a:rPr lang="ru-RU" dirty="0" smtClean="0"/>
              <a:t>4. уксусная кислота</a:t>
            </a:r>
          </a:p>
          <a:p>
            <a:r>
              <a:rPr lang="ru-RU" dirty="0" smtClean="0"/>
              <a:t>5. фенол</a:t>
            </a:r>
          </a:p>
          <a:p>
            <a:r>
              <a:rPr lang="ru-RU" dirty="0" smtClean="0"/>
              <a:t>6. </a:t>
            </a:r>
            <a:r>
              <a:rPr lang="ru-RU" dirty="0" err="1" smtClean="0"/>
              <a:t>этаналь</a:t>
            </a:r>
            <a:endParaRPr lang="ru-RU" dirty="0"/>
          </a:p>
        </p:txBody>
      </p:sp>
      <p:sp>
        <p:nvSpPr>
          <p:cNvPr id="1025" name="Rectangle 1"/>
          <p:cNvSpPr>
            <a:spLocks noChangeArrowheads="1"/>
          </p:cNvSpPr>
          <p:nvPr/>
        </p:nvSpPr>
        <p:spPr bwMode="auto">
          <a:xfrm>
            <a:off x="3714744" y="2143116"/>
            <a:ext cx="4857784"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514350" indent="-514350" fontAlgn="base">
              <a:spcBef>
                <a:spcPct val="0"/>
              </a:spcBef>
              <a:spcAft>
                <a:spcPct val="0"/>
              </a:spcAft>
              <a:buFont typeface="+mj-lt"/>
              <a:buAutoNum type="alphaUcPeriod"/>
            </a:pPr>
            <a:r>
              <a:rPr lang="ru-RU" sz="3200" dirty="0" smtClean="0">
                <a:latin typeface="Calibri" pitchFamily="34" charset="0"/>
                <a:ea typeface="Times New Roman" pitchFamily="18" charset="0"/>
                <a:cs typeface="Times New Roman" pitchFamily="18" charset="0"/>
              </a:rPr>
              <a:t>СН</a:t>
            </a:r>
            <a:r>
              <a:rPr lang="ru-RU" sz="3200" baseline="-30000" dirty="0" smtClean="0">
                <a:latin typeface="Calibri" pitchFamily="34" charset="0"/>
                <a:ea typeface="Times New Roman" pitchFamily="18" charset="0"/>
                <a:cs typeface="Times New Roman" pitchFamily="18" charset="0"/>
              </a:rPr>
              <a:t>3</a:t>
            </a:r>
            <a:r>
              <a:rPr lang="ru-RU" sz="3200" dirty="0" smtClean="0">
                <a:latin typeface="Calibri" pitchFamily="34" charset="0"/>
                <a:ea typeface="Times New Roman" pitchFamily="18" charset="0"/>
                <a:cs typeface="Times New Roman" pitchFamily="18" charset="0"/>
              </a:rPr>
              <a:t> – С </a:t>
            </a:r>
            <a:r>
              <a:rPr lang="en-US" sz="3200" dirty="0" smtClean="0">
                <a:latin typeface="Calibri" pitchFamily="34" charset="0"/>
                <a:ea typeface="Times New Roman" pitchFamily="18" charset="0"/>
                <a:cs typeface="Times New Roman" pitchFamily="18" charset="0"/>
              </a:rPr>
              <a:t>OH</a:t>
            </a:r>
            <a:endParaRPr lang="ru-RU" sz="3200" dirty="0" smtClean="0">
              <a:latin typeface="Arial" pitchFamily="34" charset="0"/>
              <a:cs typeface="Arial" pitchFamily="34" charset="0"/>
            </a:endParaRPr>
          </a:p>
          <a:p>
            <a:pPr marL="514350" marR="0" lvl="0" indent="-514350" algn="l" defTabSz="914400" rtl="0" eaLnBrk="1" fontAlgn="base" latinLnBrk="0" hangingPunct="1">
              <a:lnSpc>
                <a:spcPct val="100000"/>
              </a:lnSpc>
              <a:spcBef>
                <a:spcPct val="0"/>
              </a:spcBef>
              <a:spcAft>
                <a:spcPct val="0"/>
              </a:spcAft>
              <a:buClrTx/>
              <a:buSzTx/>
              <a:buFont typeface="+mj-lt"/>
              <a:buAutoNum type="alphaUcPeriod"/>
              <a:tabLst/>
            </a:pPr>
            <a:r>
              <a:rPr kumimoji="0" lang="ru-RU"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СН</a:t>
            </a:r>
            <a:r>
              <a:rPr kumimoji="0" lang="ru-RU" sz="3200" b="0" i="0" u="none" strike="noStrike" cap="none" normalizeH="0" baseline="-30000" dirty="0" smtClean="0">
                <a:ln>
                  <a:noFill/>
                </a:ln>
                <a:solidFill>
                  <a:schemeClr val="tx1"/>
                </a:solidFill>
                <a:effectLst/>
                <a:latin typeface="Calibri" pitchFamily="34" charset="0"/>
                <a:ea typeface="Times New Roman" pitchFamily="18" charset="0"/>
                <a:cs typeface="Times New Roman" pitchFamily="18" charset="0"/>
              </a:rPr>
              <a:t>3</a:t>
            </a:r>
            <a:r>
              <a:rPr kumimoji="0" lang="ru-RU"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 СН</a:t>
            </a:r>
            <a:r>
              <a:rPr kumimoji="0" lang="ru-RU" sz="3200" b="0" i="0" u="none" strike="noStrike" cap="none" normalizeH="0" baseline="-30000" dirty="0" smtClean="0">
                <a:ln>
                  <a:noFill/>
                </a:ln>
                <a:solidFill>
                  <a:schemeClr val="tx1"/>
                </a:solidFill>
                <a:effectLst/>
                <a:latin typeface="Calibri" pitchFamily="34" charset="0"/>
                <a:ea typeface="Times New Roman" pitchFamily="18" charset="0"/>
                <a:cs typeface="Times New Roman" pitchFamily="18" charset="0"/>
              </a:rPr>
              <a:t>2</a:t>
            </a:r>
            <a:r>
              <a:rPr kumimoji="0" lang="ru-RU"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 </a:t>
            </a: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OH</a:t>
            </a:r>
            <a:endParaRPr kumimoji="0" lang="ru-RU" sz="3200" b="0" i="0" u="none" strike="noStrike" cap="none" normalizeH="0" baseline="0" dirty="0" smtClean="0">
              <a:ln>
                <a:noFill/>
              </a:ln>
              <a:solidFill>
                <a:schemeClr val="tx1"/>
              </a:solidFill>
              <a:effectLst/>
              <a:latin typeface="Arial" pitchFamily="34" charset="0"/>
              <a:cs typeface="Arial" pitchFamily="34" charset="0"/>
            </a:endParaRPr>
          </a:p>
          <a:p>
            <a:pPr marL="514350" marR="0" lvl="0" indent="-514350" algn="l" defTabSz="914400" rtl="0" eaLnBrk="0" fontAlgn="base" latinLnBrk="0" hangingPunct="0">
              <a:lnSpc>
                <a:spcPct val="100000"/>
              </a:lnSpc>
              <a:spcBef>
                <a:spcPct val="0"/>
              </a:spcBef>
              <a:spcAft>
                <a:spcPct val="0"/>
              </a:spcAft>
              <a:buClrTx/>
              <a:buSzTx/>
              <a:buFont typeface="+mj-lt"/>
              <a:buAutoNum type="alphaUcPeriod"/>
              <a:tabLst/>
            </a:pPr>
            <a:r>
              <a:rPr kumimoji="0" lang="ru-RU"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СН</a:t>
            </a:r>
            <a:r>
              <a:rPr kumimoji="0" lang="ru-RU" sz="3200" b="0" i="0" u="none" strike="noStrike" cap="none" normalizeH="0" baseline="-30000" dirty="0" smtClean="0">
                <a:ln>
                  <a:noFill/>
                </a:ln>
                <a:solidFill>
                  <a:schemeClr val="tx1"/>
                </a:solidFill>
                <a:effectLst/>
                <a:latin typeface="Calibri" pitchFamily="34" charset="0"/>
                <a:ea typeface="Times New Roman" pitchFamily="18" charset="0"/>
                <a:cs typeface="Times New Roman" pitchFamily="18" charset="0"/>
              </a:rPr>
              <a:t>3</a:t>
            </a:r>
            <a:r>
              <a:rPr kumimoji="0" lang="ru-RU"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 С</a:t>
            </a: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OOH</a:t>
            </a:r>
            <a:endParaRPr kumimoji="0" lang="ru-RU" sz="3200" b="0" i="0" u="none" strike="noStrike" cap="none" normalizeH="0" baseline="0" dirty="0" smtClean="0">
              <a:ln>
                <a:noFill/>
              </a:ln>
              <a:solidFill>
                <a:schemeClr val="tx1"/>
              </a:solidFill>
              <a:effectLst/>
              <a:latin typeface="Arial" pitchFamily="34" charset="0"/>
              <a:cs typeface="Arial" pitchFamily="34" charset="0"/>
            </a:endParaRPr>
          </a:p>
          <a:p>
            <a:pPr marL="514350" marR="0" lvl="0" indent="-514350" algn="l" defTabSz="914400" rtl="0" eaLnBrk="0" fontAlgn="base" latinLnBrk="0" hangingPunct="0">
              <a:lnSpc>
                <a:spcPct val="100000"/>
              </a:lnSpc>
              <a:spcBef>
                <a:spcPct val="0"/>
              </a:spcBef>
              <a:spcAft>
                <a:spcPct val="0"/>
              </a:spcAft>
              <a:buClrTx/>
              <a:buSzTx/>
              <a:buFont typeface="+mj-lt"/>
              <a:buAutoNum type="alphaUcPeriod"/>
              <a:tabLst/>
            </a:pP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C</a:t>
            </a:r>
            <a:r>
              <a:rPr kumimoji="0" lang="en-US" sz="3200" b="0" i="0" u="none" strike="noStrike" cap="none" normalizeH="0" baseline="-30000" dirty="0" smtClean="0">
                <a:ln>
                  <a:noFill/>
                </a:ln>
                <a:solidFill>
                  <a:schemeClr val="tx1"/>
                </a:solidFill>
                <a:effectLst/>
                <a:latin typeface="Calibri" pitchFamily="34" charset="0"/>
                <a:ea typeface="Times New Roman" pitchFamily="18" charset="0"/>
                <a:cs typeface="Times New Roman" pitchFamily="18" charset="0"/>
              </a:rPr>
              <a:t>3</a:t>
            </a: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H</a:t>
            </a:r>
            <a:r>
              <a:rPr kumimoji="0" lang="en-US" sz="3200" b="0" i="0" u="none" strike="noStrike" cap="none" normalizeH="0" baseline="-30000" dirty="0" smtClean="0">
                <a:ln>
                  <a:noFill/>
                </a:ln>
                <a:solidFill>
                  <a:schemeClr val="tx1"/>
                </a:solidFill>
                <a:effectLst/>
                <a:latin typeface="Calibri" pitchFamily="34" charset="0"/>
                <a:ea typeface="Times New Roman" pitchFamily="18" charset="0"/>
                <a:cs typeface="Times New Roman" pitchFamily="18" charset="0"/>
              </a:rPr>
              <a:t>5</a:t>
            </a: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(OH)</a:t>
            </a:r>
            <a:r>
              <a:rPr kumimoji="0" lang="en-US" sz="3200" b="0" i="0" u="none" strike="noStrike" cap="none" normalizeH="0" baseline="-30000" dirty="0" smtClean="0">
                <a:ln>
                  <a:noFill/>
                </a:ln>
                <a:solidFill>
                  <a:schemeClr val="tx1"/>
                </a:solidFill>
                <a:effectLst/>
                <a:latin typeface="Calibri" pitchFamily="34" charset="0"/>
                <a:ea typeface="Times New Roman" pitchFamily="18" charset="0"/>
                <a:cs typeface="Times New Roman" pitchFamily="18" charset="0"/>
              </a:rPr>
              <a:t>3</a:t>
            </a:r>
            <a:endParaRPr kumimoji="0" lang="ru-RU" sz="3200" b="0" i="0" u="none" strike="noStrike" cap="none" normalizeH="0" baseline="0" dirty="0" smtClean="0">
              <a:ln>
                <a:noFill/>
              </a:ln>
              <a:solidFill>
                <a:schemeClr val="tx1"/>
              </a:solidFill>
              <a:effectLst/>
              <a:latin typeface="Arial" pitchFamily="34" charset="0"/>
              <a:cs typeface="Arial" pitchFamily="34" charset="0"/>
            </a:endParaRPr>
          </a:p>
          <a:p>
            <a:pPr marL="514350" marR="0" lvl="0" indent="-514350" algn="l" defTabSz="914400" rtl="0" eaLnBrk="0" fontAlgn="base" latinLnBrk="0" hangingPunct="0">
              <a:lnSpc>
                <a:spcPct val="100000"/>
              </a:lnSpc>
              <a:spcBef>
                <a:spcPct val="0"/>
              </a:spcBef>
              <a:spcAft>
                <a:spcPct val="0"/>
              </a:spcAft>
              <a:buClrTx/>
              <a:buSzTx/>
              <a:buFont typeface="+mj-lt"/>
              <a:buAutoNum type="alphaUcPeriod"/>
              <a:tabLst/>
            </a:pP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C</a:t>
            </a:r>
            <a:r>
              <a:rPr kumimoji="0" lang="en-US" sz="3200" b="0" i="0" u="none" strike="noStrike" cap="none" normalizeH="0" baseline="-30000" dirty="0" smtClean="0">
                <a:ln>
                  <a:noFill/>
                </a:ln>
                <a:solidFill>
                  <a:schemeClr val="tx1"/>
                </a:solidFill>
                <a:effectLst/>
                <a:latin typeface="Calibri" pitchFamily="34" charset="0"/>
                <a:ea typeface="Times New Roman" pitchFamily="18" charset="0"/>
                <a:cs typeface="Times New Roman" pitchFamily="18" charset="0"/>
              </a:rPr>
              <a:t>6</a:t>
            </a: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H</a:t>
            </a:r>
            <a:r>
              <a:rPr kumimoji="0" lang="en-US" sz="3200" b="0" i="0" u="none" strike="noStrike" cap="none" normalizeH="0" baseline="-30000" dirty="0" smtClean="0">
                <a:ln>
                  <a:noFill/>
                </a:ln>
                <a:solidFill>
                  <a:schemeClr val="tx1"/>
                </a:solidFill>
                <a:effectLst/>
                <a:latin typeface="Calibri" pitchFamily="34" charset="0"/>
                <a:ea typeface="Times New Roman" pitchFamily="18" charset="0"/>
                <a:cs typeface="Times New Roman" pitchFamily="18" charset="0"/>
              </a:rPr>
              <a:t>5</a:t>
            </a: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OH</a:t>
            </a:r>
            <a:endParaRPr kumimoji="0" lang="ru-RU" sz="3200" b="0" i="0" u="none" strike="noStrike" cap="none" normalizeH="0" baseline="0" dirty="0" smtClean="0">
              <a:ln>
                <a:noFill/>
              </a:ln>
              <a:solidFill>
                <a:schemeClr val="tx1"/>
              </a:solidFill>
              <a:effectLst/>
              <a:latin typeface="Arial" pitchFamily="34" charset="0"/>
              <a:cs typeface="Arial" pitchFamily="34" charset="0"/>
            </a:endParaRPr>
          </a:p>
          <a:p>
            <a:pPr marL="514350" marR="0" lvl="0" indent="-514350" algn="l" defTabSz="914400" rtl="0" eaLnBrk="0" fontAlgn="base" latinLnBrk="0" hangingPunct="0">
              <a:lnSpc>
                <a:spcPct val="100000"/>
              </a:lnSpc>
              <a:spcBef>
                <a:spcPct val="0"/>
              </a:spcBef>
              <a:spcAft>
                <a:spcPct val="0"/>
              </a:spcAft>
              <a:buClrTx/>
              <a:buSzTx/>
              <a:buFont typeface="+mj-lt"/>
              <a:buAutoNum type="alphaUcPeriod"/>
              <a:tabLst/>
            </a:pP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CH</a:t>
            </a:r>
            <a:r>
              <a:rPr kumimoji="0" lang="en-US" sz="3200" b="0" i="0" u="none" strike="noStrike" cap="none" normalizeH="0" baseline="-30000" dirty="0" smtClean="0">
                <a:ln>
                  <a:noFill/>
                </a:ln>
                <a:solidFill>
                  <a:schemeClr val="tx1"/>
                </a:solidFill>
                <a:effectLst/>
                <a:latin typeface="Calibri" pitchFamily="34" charset="0"/>
                <a:ea typeface="Times New Roman" pitchFamily="18" charset="0"/>
                <a:cs typeface="Times New Roman" pitchFamily="18" charset="0"/>
              </a:rPr>
              <a:t>2</a:t>
            </a: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OH(CH OH)</a:t>
            </a:r>
            <a:r>
              <a:rPr kumimoji="0" lang="en-US" sz="3200" b="0" i="0" u="none" strike="noStrike" cap="none" normalizeH="0" baseline="-30000" dirty="0" smtClean="0">
                <a:ln>
                  <a:noFill/>
                </a:ln>
                <a:solidFill>
                  <a:schemeClr val="tx1"/>
                </a:solidFill>
                <a:effectLst/>
                <a:latin typeface="Calibri" pitchFamily="34" charset="0"/>
                <a:ea typeface="Times New Roman" pitchFamily="18" charset="0"/>
                <a:cs typeface="Times New Roman" pitchFamily="18" charset="0"/>
              </a:rPr>
              <a:t>4</a:t>
            </a: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COH</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TextBox 6"/>
          <p:cNvSpPr txBox="1"/>
          <p:nvPr/>
        </p:nvSpPr>
        <p:spPr>
          <a:xfrm>
            <a:off x="2857488" y="5643578"/>
            <a:ext cx="6313076" cy="461665"/>
          </a:xfrm>
          <a:prstGeom prst="rect">
            <a:avLst/>
          </a:prstGeom>
          <a:noFill/>
        </p:spPr>
        <p:txBody>
          <a:bodyPr wrap="square" rtlCol="0">
            <a:spAutoFit/>
          </a:bodyPr>
          <a:lstStyle/>
          <a:p>
            <a:r>
              <a:rPr lang="ru-RU" sz="2400" b="1" dirty="0" smtClean="0"/>
              <a:t>Ответ: 1. </a:t>
            </a:r>
            <a:r>
              <a:rPr lang="en-US" sz="2400" b="1" dirty="0" smtClean="0"/>
              <a:t>B,  2. D,  3. F,  4. C,  5. E, 6. A</a:t>
            </a:r>
            <a:endParaRPr lang="ru-RU"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2655897"/>
          </a:xfrm>
        </p:spPr>
        <p:txBody>
          <a:bodyPr/>
          <a:lstStyle/>
          <a:p>
            <a:r>
              <a:rPr lang="ru-RU" sz="72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Исторический</a:t>
            </a:r>
            <a:br>
              <a:rPr lang="ru-RU" sz="72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br>
            <a:r>
              <a:rPr lang="ru-RU" sz="72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a:t>
            </a:r>
            <a:r>
              <a:rPr lang="ru-RU"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кто правильно?</a:t>
            </a:r>
            <a:r>
              <a:rPr lang="ru-RU" sz="72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 )</a:t>
            </a:r>
            <a:endParaRPr lang="ru-RU" sz="72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scene3d>
              <a:camera prst="orthographicFront"/>
              <a:lightRig rig="glow" dir="tl">
                <a:rot lat="0" lon="0" rev="5400000"/>
              </a:lightRig>
            </a:scene3d>
            <a:sp3d contourW="12700">
              <a:bevelT w="25400" h="25400"/>
              <a:contourClr>
                <a:schemeClr val="accent6">
                  <a:shade val="73000"/>
                </a:schemeClr>
              </a:contourClr>
            </a:sp3d>
          </a:bodyPr>
          <a:lstStyle/>
          <a:p>
            <a:r>
              <a:rPr lang="ru-RU"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Творчество </a:t>
            </a:r>
            <a:endParaRPr lang="ru-RU"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3" name="Содержимое 2"/>
          <p:cNvSpPr>
            <a:spLocks noGrp="1"/>
          </p:cNvSpPr>
          <p:nvPr>
            <p:ph idx="1"/>
          </p:nvPr>
        </p:nvSpPr>
        <p:spPr/>
        <p:txBody>
          <a:bodyPr/>
          <a:lstStyle/>
          <a:p>
            <a:pPr>
              <a:buNone/>
            </a:pPr>
            <a:r>
              <a:rPr lang="ru-RU" sz="2400" dirty="0" smtClean="0"/>
              <a:t>В маленьком номере, отведенном дирижеру симфонического оркестра, спал Остап Бендер. За ночь великий комбинатор вдохнул в себя кислород, содержащийся в комнате, и оставшиеся в ней химические элементы можно было назвать азотом только из вежливости.</a:t>
            </a:r>
          </a:p>
          <a:p>
            <a:pPr algn="r">
              <a:buNone/>
            </a:pPr>
            <a:r>
              <a:rPr lang="ru-RU" sz="2400" dirty="0" smtClean="0"/>
              <a:t>«Золотой теленок», И. Ильф и Е. Петров</a:t>
            </a:r>
          </a:p>
          <a:p>
            <a:pPr>
              <a:buNone/>
            </a:pPr>
            <a:endParaRPr lang="ru-RU" sz="2400" dirty="0" smtClean="0"/>
          </a:p>
          <a:p>
            <a:pPr>
              <a:buNone/>
            </a:pPr>
            <a:endParaRPr lang="ru-RU" sz="2400" dirty="0" smtClean="0"/>
          </a:p>
          <a:p>
            <a:pPr>
              <a:buNone/>
            </a:pPr>
            <a:r>
              <a:rPr lang="ru-RU" sz="2400" dirty="0" smtClean="0"/>
              <a:t>Найдите, где с химической точки зрения авторы не правы.</a:t>
            </a:r>
            <a:endParaRPr lang="ru-RU" sz="2400" dirty="0"/>
          </a:p>
        </p:txBody>
      </p:sp>
    </p:spTree>
  </p:cSld>
  <p:clrMapOvr>
    <a:masterClrMapping/>
  </p:clrMapOvr>
  <p:transition>
    <p:wipe di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00034" y="1071546"/>
            <a:ext cx="7772400" cy="1155699"/>
          </a:xfrm>
        </p:spPr>
        <p:style>
          <a:lnRef idx="0">
            <a:schemeClr val="accent3"/>
          </a:lnRef>
          <a:fillRef idx="3">
            <a:schemeClr val="accent3"/>
          </a:fillRef>
          <a:effectRef idx="3">
            <a:schemeClr val="accent3"/>
          </a:effectRef>
          <a:fontRef idx="minor">
            <a:schemeClr val="lt1"/>
          </a:fontRef>
        </p:style>
        <p:txBody>
          <a:bodyPr>
            <a:scene3d>
              <a:camera prst="orthographicFront"/>
              <a:lightRig rig="glow" dir="tl">
                <a:rot lat="0" lon="0" rev="5400000"/>
              </a:lightRig>
            </a:scene3d>
            <a:sp3d contourW="12700">
              <a:bevelT w="25400" h="25400"/>
              <a:contourClr>
                <a:schemeClr val="accent6">
                  <a:shade val="73000"/>
                </a:schemeClr>
              </a:contourClr>
            </a:sp3d>
          </a:bodyPr>
          <a:lstStyle/>
          <a:p>
            <a:r>
              <a:rPr lang="ru-RU"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ТВОРЧЕСТВО</a:t>
            </a:r>
            <a:endParaRPr lang="ru-RU"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3" name="Подзаголовок 2"/>
          <p:cNvSpPr>
            <a:spLocks noGrp="1"/>
          </p:cNvSpPr>
          <p:nvPr>
            <p:ph type="subTitle" idx="1"/>
          </p:nvPr>
        </p:nvSpPr>
        <p:spPr>
          <a:xfrm>
            <a:off x="1371600" y="2071678"/>
            <a:ext cx="6400800" cy="4214842"/>
          </a:xfrm>
        </p:spPr>
        <p:txBody>
          <a:bodyPr/>
          <a:lstStyle/>
          <a:p>
            <a:r>
              <a:rPr lang="ru-RU" dirty="0" smtClean="0"/>
              <a:t>Придумайте четверостишия со словами:</a:t>
            </a:r>
          </a:p>
          <a:p>
            <a:r>
              <a:rPr lang="ru-RU" dirty="0" smtClean="0"/>
              <a:t>Спирт – глядит,</a:t>
            </a:r>
          </a:p>
          <a:p>
            <a:r>
              <a:rPr lang="ru-RU" dirty="0" smtClean="0"/>
              <a:t>Вода – не та,</a:t>
            </a:r>
          </a:p>
          <a:p>
            <a:r>
              <a:rPr lang="ru-RU" dirty="0" smtClean="0"/>
              <a:t>Бензол – ушел,</a:t>
            </a:r>
          </a:p>
          <a:p>
            <a:r>
              <a:rPr lang="ru-RU" dirty="0" smtClean="0"/>
              <a:t>Глюкоза – мороза,</a:t>
            </a:r>
          </a:p>
          <a:p>
            <a:r>
              <a:rPr lang="ru-RU" dirty="0" err="1" smtClean="0"/>
              <a:t>Фенол-фталеин</a:t>
            </a:r>
            <a:r>
              <a:rPr lang="ru-RU" dirty="0" smtClean="0"/>
              <a:t> - один</a:t>
            </a:r>
          </a:p>
        </p:txBody>
      </p:sp>
    </p:spTree>
  </p:cSld>
  <p:clrMapOvr>
    <a:masterClrMapping/>
  </p:clrMapOvr>
  <p:transition>
    <p:wipe di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1428736"/>
            <a:ext cx="8229600" cy="1143000"/>
          </a:xfrm>
        </p:spPr>
        <p:txBody>
          <a:bodyPr>
            <a:scene3d>
              <a:camera prst="orthographicFront"/>
              <a:lightRig rig="glow" dir="tl">
                <a:rot lat="0" lon="0" rev="5400000"/>
              </a:lightRig>
            </a:scene3d>
            <a:sp3d contourW="12700">
              <a:bevelT w="25400" h="25400"/>
              <a:contourClr>
                <a:schemeClr val="accent6">
                  <a:shade val="73000"/>
                </a:schemeClr>
              </a:contourClr>
            </a:sp3d>
          </a:bodyPr>
          <a:lstStyle/>
          <a:p>
            <a:r>
              <a:rPr lang="ru-RU" sz="5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yrillicGoth" pitchFamily="2" charset="0"/>
              </a:rPr>
              <a:t>Лабиринт пройден!</a:t>
            </a:r>
            <a:endParaRPr lang="ru-RU"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yrillicGoth" pitchFamily="2" charset="0"/>
            </a:endParaRPr>
          </a:p>
        </p:txBody>
      </p:sp>
      <p:pic>
        <p:nvPicPr>
          <p:cNvPr id="1026" name="Picture 2" descr="C:\Users\Ольга Носова\Pictures\колба.jpg"/>
          <p:cNvPicPr>
            <a:picLocks noChangeAspect="1" noChangeArrowheads="1"/>
          </p:cNvPicPr>
          <p:nvPr/>
        </p:nvPicPr>
        <p:blipFill>
          <a:blip r:embed="rId2" cstate="print"/>
          <a:srcRect/>
          <a:stretch>
            <a:fillRect/>
          </a:stretch>
        </p:blipFill>
        <p:spPr bwMode="auto">
          <a:xfrm>
            <a:off x="3357554" y="2428868"/>
            <a:ext cx="2397730" cy="370363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011354"/>
          </a:xfrm>
        </p:spPr>
        <p:txBody>
          <a:bodyPr/>
          <a:lstStyle/>
          <a:p>
            <a:r>
              <a:rPr lang="ru-RU"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Расположите в историческом порядке</a:t>
            </a:r>
            <a:endParaRPr lang="ru-RU"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Содержимое 2"/>
          <p:cNvSpPr>
            <a:spLocks noGrp="1"/>
          </p:cNvSpPr>
          <p:nvPr>
            <p:ph idx="1"/>
          </p:nvPr>
        </p:nvSpPr>
        <p:spPr>
          <a:xfrm>
            <a:off x="457200" y="2143116"/>
            <a:ext cx="8229600" cy="3983047"/>
          </a:xfrm>
        </p:spPr>
        <p:txBody>
          <a:bodyPr/>
          <a:lstStyle/>
          <a:p>
            <a:r>
              <a:rPr lang="ru-RU" dirty="0" smtClean="0"/>
              <a:t>Открытие строения атома</a:t>
            </a:r>
          </a:p>
          <a:p>
            <a:r>
              <a:rPr lang="ru-RU" dirty="0" smtClean="0"/>
              <a:t>Открытие периодической системы </a:t>
            </a:r>
          </a:p>
          <a:p>
            <a:r>
              <a:rPr lang="ru-RU" dirty="0" smtClean="0"/>
              <a:t>Открытие закона сохранения масс и энергии</a:t>
            </a:r>
          </a:p>
          <a:p>
            <a:r>
              <a:rPr lang="ru-RU" dirty="0" smtClean="0"/>
              <a:t>Открытие теории о строении органических веществ</a:t>
            </a:r>
          </a:p>
          <a:p>
            <a:endParaRPr lang="ru-RU"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Основные законы химии</a:t>
            </a:r>
            <a:endParaRPr lang="ru-RU"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Содержимое 2"/>
          <p:cNvSpPr>
            <a:spLocks noGrp="1"/>
          </p:cNvSpPr>
          <p:nvPr>
            <p:ph idx="1"/>
          </p:nvPr>
        </p:nvSpPr>
        <p:spPr/>
        <p:txBody>
          <a:bodyPr/>
          <a:lstStyle/>
          <a:p>
            <a:r>
              <a:rPr lang="ru-RU" dirty="0" smtClean="0"/>
              <a:t>Открытие закона сохранения масс и энергии (1756)</a:t>
            </a:r>
          </a:p>
          <a:p>
            <a:r>
              <a:rPr lang="ru-RU" dirty="0" smtClean="0"/>
              <a:t>Открытие периодической системы (1869)</a:t>
            </a:r>
          </a:p>
          <a:p>
            <a:r>
              <a:rPr lang="ru-RU" dirty="0" smtClean="0"/>
              <a:t>Открытие теории о строении органических веществ (1861)</a:t>
            </a:r>
          </a:p>
          <a:p>
            <a:r>
              <a:rPr lang="ru-RU" dirty="0" smtClean="0"/>
              <a:t>Открытие строения атома (1911 – 1913)</a:t>
            </a:r>
          </a:p>
          <a:p>
            <a:endParaRPr lang="ru-RU"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2727335"/>
          </a:xfrm>
        </p:spPr>
        <p:style>
          <a:lnRef idx="0">
            <a:schemeClr val="accent1"/>
          </a:lnRef>
          <a:fillRef idx="3">
            <a:schemeClr val="accent1"/>
          </a:fillRef>
          <a:effectRef idx="3">
            <a:schemeClr val="accent1"/>
          </a:effectRef>
          <a:fontRef idx="minor">
            <a:schemeClr val="lt1"/>
          </a:fontRef>
        </p:style>
        <p:txBody>
          <a:bodyPr>
            <a:scene3d>
              <a:camera prst="orthographicFront"/>
              <a:lightRig rig="glow" dir="tl">
                <a:rot lat="0" lon="0" rev="5400000"/>
              </a:lightRig>
            </a:scene3d>
            <a:sp3d contourW="12700">
              <a:bevelT w="25400" h="25400"/>
              <a:contourClr>
                <a:schemeClr val="accent6">
                  <a:shade val="73000"/>
                </a:schemeClr>
              </a:contourClr>
            </a:sp3d>
          </a:bodyPr>
          <a:lstStyle/>
          <a:p>
            <a:r>
              <a:rPr lang="ru-RU" sz="7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Breeze" pitchFamily="2" charset="0"/>
              </a:rPr>
              <a:t>Интеллектуальный</a:t>
            </a:r>
            <a:br>
              <a:rPr lang="ru-RU" sz="7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Breeze" pitchFamily="2" charset="0"/>
              </a:rPr>
            </a:br>
            <a:r>
              <a:rPr lang="ru-RU" sz="7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Breeze" pitchFamily="2" charset="0"/>
              </a:rPr>
              <a:t>(кто быстрее?) </a:t>
            </a:r>
            <a:endParaRPr lang="ru-RU" sz="72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Breeze" pitchFamily="2"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Что это?</a:t>
            </a:r>
            <a:endParaRPr lang="ru-RU" dirty="0"/>
          </a:p>
        </p:txBody>
      </p:sp>
      <p:sp>
        <p:nvSpPr>
          <p:cNvPr id="3" name="Содержимое 2"/>
          <p:cNvSpPr>
            <a:spLocks noGrp="1"/>
          </p:cNvSpPr>
          <p:nvPr>
            <p:ph idx="1"/>
          </p:nvPr>
        </p:nvSpPr>
        <p:spPr/>
        <p:txBody>
          <a:bodyPr/>
          <a:lstStyle/>
          <a:p>
            <a:r>
              <a:rPr lang="ru-RU" dirty="0" smtClean="0"/>
              <a:t>1. Этот элемент называют королем живой природы</a:t>
            </a:r>
          </a:p>
          <a:p>
            <a:r>
              <a:rPr lang="ru-RU" dirty="0" smtClean="0"/>
              <a:t>Углерод</a:t>
            </a:r>
          </a:p>
          <a:p>
            <a:r>
              <a:rPr lang="ru-RU" dirty="0" smtClean="0"/>
              <a:t>2. Природный материал, название которого образуется из двух слов «дерево», «плакать».</a:t>
            </a:r>
          </a:p>
          <a:p>
            <a:r>
              <a:rPr lang="ru-RU" dirty="0" smtClean="0"/>
              <a:t>Каучук</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r>
              <a:rPr lang="ru-RU" dirty="0" smtClean="0"/>
              <a:t>3. </a:t>
            </a:r>
            <a:r>
              <a:rPr lang="ru-RU" sz="2800" dirty="0" smtClean="0"/>
              <a:t>В одной из старинных рукописей есть упоминание о том, как арабский алхимик, попробовав на вкус бесцветную жидкость, полученную при нагревании сухой древесины в реторте, мгновенно ослеп. В России эту жидкость получили в 16 веке под названием «</a:t>
            </a:r>
            <a:r>
              <a:rPr lang="ru-RU" sz="2800" dirty="0" err="1" smtClean="0"/>
              <a:t>мефиль</a:t>
            </a:r>
            <a:r>
              <a:rPr lang="ru-RU" sz="2800" dirty="0" smtClean="0"/>
              <a:t>» и использовали для освещения домов.</a:t>
            </a:r>
          </a:p>
          <a:p>
            <a:r>
              <a:rPr lang="ru-RU" sz="2800" dirty="0" smtClean="0"/>
              <a:t>Метанол</a:t>
            </a:r>
            <a:endParaRPr lang="ru-RU"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r>
              <a:rPr lang="ru-RU" dirty="0" smtClean="0"/>
              <a:t>4. Существует много легенд о призраках болота – это животное или какое-либо чудище, которое дышит в недрах болота. Что дает предпосылки данного слуха?</a:t>
            </a:r>
          </a:p>
          <a:p>
            <a:r>
              <a:rPr lang="ru-RU" dirty="0" smtClean="0"/>
              <a:t>метан</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Тема18">
  <a:themeElements>
    <a:clrScheme name="Биохимия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Биохимия">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3200" b="0" i="0" u="none" strike="noStrike" cap="none" normalizeH="0" baseline="0" smtClean="0">
            <a:ln>
              <a:noFill/>
            </a:ln>
            <a:solidFill>
              <a:srgbClr val="003366"/>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3200" b="0" i="0" u="none" strike="noStrike" cap="none" normalizeH="0" baseline="0" smtClean="0">
            <a:ln>
              <a:noFill/>
            </a:ln>
            <a:solidFill>
              <a:srgbClr val="003366"/>
            </a:solidFill>
            <a:effectLst/>
            <a:latin typeface="Arial" charset="0"/>
          </a:defRPr>
        </a:defPPr>
      </a:lstStyle>
    </a:lnDef>
  </a:objectDefaults>
  <a:extraClrSchemeLst>
    <a:extraClrScheme>
      <a:clrScheme name="Биохимия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Биохимия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Биохимия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Биохимия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Биохимия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Биохимия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Биохимия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Биохимия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Биохимия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Биохимия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Биохимия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Биохимия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Тема18</Template>
  <TotalTime>329</TotalTime>
  <Words>1196</Words>
  <Application>Microsoft Office PowerPoint</Application>
  <PresentationFormat>Экран (4:3)</PresentationFormat>
  <Paragraphs>128</Paragraphs>
  <Slides>32</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32</vt:i4>
      </vt:variant>
    </vt:vector>
  </HeadingPairs>
  <TitlesOfParts>
    <vt:vector size="33" baseType="lpstr">
      <vt:lpstr>Тема18</vt:lpstr>
      <vt:lpstr>Лабиринты химии</vt:lpstr>
      <vt:lpstr>Слайд 2</vt:lpstr>
      <vt:lpstr>Исторический (кто правильно? )</vt:lpstr>
      <vt:lpstr>Расположите в историческом порядке</vt:lpstr>
      <vt:lpstr>Основные законы химии</vt:lpstr>
      <vt:lpstr>Интеллектуальный (кто быстрее?) </vt:lpstr>
      <vt:lpstr>Что это?</vt:lpstr>
      <vt:lpstr>Слайд 8</vt:lpstr>
      <vt:lpstr>Слайд 9</vt:lpstr>
      <vt:lpstr>Слайд 10</vt:lpstr>
      <vt:lpstr>Слайд 11</vt:lpstr>
      <vt:lpstr>Слайд 12</vt:lpstr>
      <vt:lpstr>Практический</vt:lpstr>
      <vt:lpstr>Для чего нужен прибор?</vt:lpstr>
      <vt:lpstr>Для чего нужен прибор?</vt:lpstr>
      <vt:lpstr>Для чего нужен прибор?</vt:lpstr>
      <vt:lpstr>Что можно доказать используя данное оборудование?</vt:lpstr>
      <vt:lpstr>Подсказка 1</vt:lpstr>
      <vt:lpstr>Подсказка 2</vt:lpstr>
      <vt:lpstr>Слайд 20</vt:lpstr>
      <vt:lpstr>Слайд 21</vt:lpstr>
      <vt:lpstr>Что можно определить?</vt:lpstr>
      <vt:lpstr>Капитаны </vt:lpstr>
      <vt:lpstr>Задача </vt:lpstr>
      <vt:lpstr>Блеф  (кто кого?)</vt:lpstr>
      <vt:lpstr>Слайд 26</vt:lpstr>
      <vt:lpstr>Слайд 27</vt:lpstr>
      <vt:lpstr>Формулы</vt:lpstr>
      <vt:lpstr>Соотнесите </vt:lpstr>
      <vt:lpstr>Творчество </vt:lpstr>
      <vt:lpstr>ТВОРЧЕСТВО</vt:lpstr>
      <vt:lpstr>Лабиринт пройден!</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Лабиринты химии</dc:title>
  <dc:creator>Ольга Носова</dc:creator>
  <cp:lastModifiedBy>Татьяна</cp:lastModifiedBy>
  <cp:revision>54</cp:revision>
  <dcterms:created xsi:type="dcterms:W3CDTF">2009-03-13T10:25:01Z</dcterms:created>
  <dcterms:modified xsi:type="dcterms:W3CDTF">2012-08-23T12:25:26Z</dcterms:modified>
</cp:coreProperties>
</file>