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1" d="100"/>
          <a:sy n="71" d="100"/>
        </p:scale>
        <p:origin x="510" y="-81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19.08.2015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19.08.2015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19.08.2015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19.08.2015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19.08.2015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19.08.2015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19.08.2015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19.08.2015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19.08.2015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19.08.2015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19.08.2015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19.08.2015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124" y="1498601"/>
            <a:ext cx="8178833" cy="3298825"/>
          </a:xfrm>
        </p:spPr>
        <p:txBody>
          <a:bodyPr/>
          <a:lstStyle/>
          <a:p>
            <a:pPr algn="l" defTabSz="1216152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5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27 августа</a:t>
            </a:r>
            <a:r>
              <a:rPr lang="ru-RU" sz="5400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2015 года</a:t>
            </a:r>
            <a:br>
              <a:rPr lang="ru-RU" sz="5400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</a:br>
            <a:r>
              <a:rPr lang="ru-RU" dirty="0">
                <a:solidFill>
                  <a:srgbClr val="374C81"/>
                </a:solidFill>
                <a:latin typeface="Century Gothic"/>
              </a:rPr>
              <a:t/>
            </a:r>
            <a:br>
              <a:rPr lang="ru-RU" dirty="0">
                <a:solidFill>
                  <a:srgbClr val="374C81"/>
                </a:solidFill>
                <a:latin typeface="Century Gothic"/>
              </a:rPr>
            </a:br>
            <a:r>
              <a:rPr lang="ru-RU" sz="5400" b="0" i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 получаем учебники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2800" b="0" i="0" dirty="0" smtClean="0">
                <a:solidFill>
                  <a:srgbClr val="374C81"/>
                </a:solidFill>
              </a:rPr>
              <a:t>Не забудьте сумки </a:t>
            </a:r>
            <a:endParaRPr lang="ru-RU" sz="2800" b="0" i="0" dirty="0">
              <a:solidFill>
                <a:srgbClr val="374C81"/>
              </a:solidFill>
            </a:endParaRPr>
          </a:p>
        </p:txBody>
      </p:sp>
      <p:pic>
        <p:nvPicPr>
          <p:cNvPr id="1026" name="Picture 2" descr="C:\Users\ДОМ\AppData\Local\Microsoft\Windows\Temporary Internet Files\Content.IE5\A2PGQFHW\multyashnie_sumki0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2216">
            <a:off x="8571687" y="5122360"/>
            <a:ext cx="1737713" cy="14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opka-knig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Stopka-knig</Template>
  <TotalTime>0</TotalTime>
  <Words>7</Words>
  <Application>Microsoft Office PowerPoint</Application>
  <PresentationFormat>Произвольный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Stopka-knig</vt:lpstr>
      <vt:lpstr>27 августа 2015 года    получаем учебники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2015-08-19T16:26:35Z</dcterms:created>
  <dcterms:modified xsi:type="dcterms:W3CDTF">2015-08-19T16:31:08Z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