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2" r:id="rId2"/>
    <p:sldId id="260" r:id="rId3"/>
    <p:sldId id="263" r:id="rId4"/>
    <p:sldId id="267" r:id="rId5"/>
    <p:sldId id="268" r:id="rId6"/>
    <p:sldId id="270" r:id="rId7"/>
    <p:sldId id="264" r:id="rId8"/>
    <p:sldId id="269" r:id="rId9"/>
    <p:sldId id="272" r:id="rId10"/>
    <p:sldId id="265" r:id="rId11"/>
    <p:sldId id="266" r:id="rId12"/>
    <p:sldId id="273" r:id="rId13"/>
    <p:sldId id="271" r:id="rId14"/>
    <p:sldId id="261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FF78E-0B69-4045-9A17-B05E1EAFFE2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34BDA-BD3F-44A6-9B49-7FBAD46FF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34BDA-BD3F-44A6-9B49-7FBAD46FFB1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AA13-F745-45D9-B0E8-AC1275E56C0A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F83D-495F-4ABB-B561-AE0246C01A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AA13-F745-45D9-B0E8-AC1275E56C0A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F83D-495F-4ABB-B561-AE0246C01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AA13-F745-45D9-B0E8-AC1275E56C0A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F83D-495F-4ABB-B561-AE0246C01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AA13-F745-45D9-B0E8-AC1275E56C0A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F83D-495F-4ABB-B561-AE0246C01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AA13-F745-45D9-B0E8-AC1275E56C0A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514F83D-495F-4ABB-B561-AE0246C01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AA13-F745-45D9-B0E8-AC1275E56C0A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F83D-495F-4ABB-B561-AE0246C01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AA13-F745-45D9-B0E8-AC1275E56C0A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F83D-495F-4ABB-B561-AE0246C01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AA13-F745-45D9-B0E8-AC1275E56C0A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F83D-495F-4ABB-B561-AE0246C01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AA13-F745-45D9-B0E8-AC1275E56C0A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F83D-495F-4ABB-B561-AE0246C01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AA13-F745-45D9-B0E8-AC1275E56C0A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F83D-495F-4ABB-B561-AE0246C01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AA13-F745-45D9-B0E8-AC1275E56C0A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F83D-495F-4ABB-B561-AE0246C01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E4AA13-F745-45D9-B0E8-AC1275E56C0A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14F83D-495F-4ABB-B561-AE0246C01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ope\Desktop\f170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692696"/>
            <a:ext cx="8529263" cy="5544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Hope\Music\851a4a58d2fa2138524f7ad5589a4d8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197772" cy="5472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pe\Desktop\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450974" cy="5563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pe\Desktop\1sept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6009"/>
            <a:ext cx="6047762" cy="6326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Hope\Desktop\CNuN_FfUYAAjSc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474793" cy="5649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ope\Desktop\476549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63959" cy="5543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Hope\Desktop\10884991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501289" cy="62894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95936" y="764704"/>
            <a:ext cx="4756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2"/>
                </a:solidFill>
              </a:rPr>
              <a:t>Мир в наших руках! </a:t>
            </a:r>
            <a:endParaRPr lang="ru-RU" sz="4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pe\Desktop\1sept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6009"/>
            <a:ext cx="6047762" cy="6326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Hope\Music\original_12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363" y="1600200"/>
            <a:ext cx="7057274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ope\Desktop\1409552934_b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412427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ope\Desktop\193719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52928" cy="5860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Hope\Desktop\b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540488" cy="6032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Hope\Music\tarihi_olaylar_beslan-rehine-krizi-jpg_531625628_14344539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8752"/>
            <a:ext cx="8280920" cy="589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Hope\Desktop\besl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65907"/>
            <a:ext cx="8256124" cy="6192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Hope\Desktop\CNzDfnFW8AAHa4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171192" cy="6128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</TotalTime>
  <Words>6</Words>
  <Application>Microsoft Office PowerPoint</Application>
  <PresentationFormat>Экран (4:3)</PresentationFormat>
  <Paragraphs>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linguistic conference!</dc:title>
  <dc:creator>Hope</dc:creator>
  <cp:lastModifiedBy>Hope</cp:lastModifiedBy>
  <cp:revision>8</cp:revision>
  <dcterms:created xsi:type="dcterms:W3CDTF">2015-05-18T13:45:30Z</dcterms:created>
  <dcterms:modified xsi:type="dcterms:W3CDTF">2015-09-02T17:15:53Z</dcterms:modified>
</cp:coreProperties>
</file>