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8" r:id="rId8"/>
    <p:sldId id="269" r:id="rId9"/>
    <p:sldId id="270" r:id="rId10"/>
    <p:sldId id="271" r:id="rId11"/>
    <p:sldId id="261" r:id="rId12"/>
    <p:sldId id="272" r:id="rId13"/>
    <p:sldId id="273" r:id="rId14"/>
    <p:sldId id="274" r:id="rId15"/>
    <p:sldId id="262" r:id="rId16"/>
    <p:sldId id="277" r:id="rId17"/>
    <p:sldId id="278" r:id="rId18"/>
    <p:sldId id="279" r:id="rId19"/>
    <p:sldId id="263" r:id="rId20"/>
    <p:sldId id="275" r:id="rId21"/>
    <p:sldId id="264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26FE4-B5CC-4EEE-A913-3937566E9311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D26FE4-B5CC-4EEE-A913-3937566E9311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0217AB-26FB-42D2-8F78-F838C170C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ru/imghp?hl=ru&amp;tab=ii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22_1_124635450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01008"/>
            <a:ext cx="357879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29600" cy="792088"/>
          </a:xfrm>
        </p:spPr>
        <p:txBody>
          <a:bodyPr/>
          <a:lstStyle/>
          <a:p>
            <a:r>
              <a:rPr lang="ru-RU" cap="none" dirty="0" smtClean="0"/>
              <a:t>Легкая атлетика.</a:t>
            </a:r>
            <a:endParaRPr lang="ru-RU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340768"/>
            <a:ext cx="6400800" cy="18002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ПРЫЖКИ В ВЫСОТУ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371703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физической культуры:</a:t>
            </a:r>
          </a:p>
          <a:p>
            <a:r>
              <a:rPr lang="ru-RU" dirty="0" err="1" smtClean="0"/>
              <a:t>Свидинский</a:t>
            </a:r>
            <a:r>
              <a:rPr lang="ru-RU" smtClean="0"/>
              <a:t> А.Э.</a:t>
            </a:r>
            <a:endParaRPr lang="ru-RU" dirty="0" smtClean="0"/>
          </a:p>
          <a:p>
            <a:r>
              <a:rPr lang="ru-RU" dirty="0" smtClean="0"/>
              <a:t>ГБОУ СОШ № 347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40966"/>
          </a:xfrm>
        </p:spPr>
        <p:txBody>
          <a:bodyPr/>
          <a:lstStyle/>
          <a:p>
            <a:r>
              <a:rPr lang="ru-RU" dirty="0" smtClean="0"/>
              <a:t>Способ «</a:t>
            </a:r>
            <a:r>
              <a:rPr lang="ru-RU" dirty="0" err="1" smtClean="0"/>
              <a:t>фосбери-флоп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68760"/>
            <a:ext cx="82809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Разбег «</a:t>
            </a:r>
            <a:r>
              <a:rPr lang="ru-RU" sz="1600" dirty="0" err="1" smtClean="0"/>
              <a:t>фосбюри-флоп</a:t>
            </a:r>
            <a:r>
              <a:rPr lang="ru-RU" sz="1600" dirty="0" smtClean="0"/>
              <a:t>» начинается с маховой ноги. После отталкивания толчковая нога очень быстро выпрямляется, причем вертикально вверх. В этой стадии отталкивания спина еще не поворачивается к планке. Маховая нога выполняет мах вверх. Она согнута в коленном суставе, прыгун направляет ее вперед-вверх и внутрь. Благодаря этому прыгун начинает производить поворот спиной к планке. Голова поворачивается через плечо со стороны маховой ноги, против направления движения. После отталкивания расслабленная маховая нога подводится к толчковой ноге, которая также не напряжена. Тело выпрямляется и благодаря этому быстро поворачивается спиной к планке, принимая нужное положение. Резким движением тело устремляется вперед. После этого плечи прыгуна оказываются за планкой и прыгун выполняет над планкой «</a:t>
            </a:r>
            <a:r>
              <a:rPr lang="ru-RU" sz="1600" dirty="0" err="1" smtClean="0"/>
              <a:t>прогибание</a:t>
            </a:r>
            <a:r>
              <a:rPr lang="ru-RU" sz="1600" dirty="0" smtClean="0"/>
              <a:t>» – мост. Когда таз также пройдет над планкой, тазобедренные суставы быстро сгибаются и ноги выпрямляются. Вначале касаются грунта расставленные в стороны руки. Затем прыгун падает на спину, ноги прямые. Мышцы должны быть напряжены, чтобы предотвратить сплющивание туловища.</a:t>
            </a:r>
            <a:endParaRPr lang="ru-RU" sz="1600" dirty="0"/>
          </a:p>
        </p:txBody>
      </p:sp>
      <p:pic>
        <p:nvPicPr>
          <p:cNvPr id="4" name="Рисунок 3" descr="35c0fd7b6f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4581128"/>
            <a:ext cx="4727848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Техника выполнения прыжка в высоту способом «перешагивание»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709160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  Способ «перешагивание» очень древний и по своей технической простоте и малой требовательности к месту приземления применяется в школах на уроках физкультуры. Основными частями прыжка в высоту являются: разбег и подготовка к отталкиванию, отталкивание, переход через планку и приземление.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5" name="Рисунок 4" descr="729px-High_jump_cissor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933056"/>
            <a:ext cx="4608511" cy="2737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5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81000"/>
            <a:ext cx="8208912" cy="6096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Разбег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40769"/>
            <a:ext cx="8064896" cy="49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При выполнение прыжка в высоту, техникой “перешагиванием”, разбег осуществляется с боку справа или слева от стоек, в зависимости какая толчковая нога,   под углом 30-45˚. Скорость разбега в прыжках в высоту по мере приближения к толчку возрастает. К моменту предпоследнего шага лучшие прыгуны достигают скорости 7,3-7,6 м/сек. В последнем шаге в связи с подготовкой к толчку скорость снижается до 6,7м/сек. Разбег состоит из 7-9 и более беговых шагов. Длина забега в значительной мере определяется подготовленностью спортсмена. Разбег начинается сразу с бега или 2-4 шагов ускоряющейся ходьбы. В последнем случае длина разбега увеличивается до 15-17м.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58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262000" cy="550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Отталкивание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525434"/>
            <a:ext cx="82089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Подготовка к отталкиванию – это выполнение последних 2-4 шага, которые выполняются быстро,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увеличивая сгибание ног в опорной фазе с предпоследнего шага.</a:t>
            </a: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связи с чем опорные фазы становятся длительнее полётных. </a:t>
            </a:r>
            <a:r>
              <a:rPr lang="ru-RU" sz="2400" dirty="0" smtClean="0"/>
              <a:t>В прыжке способом “перешагиванием” осуществляется энергичный вынос вверх маховой ноги слегка согнутой в колене. Толчковая нога ставится с пятки на опору почти выпрямленной, но выводится таз вперёд и прыгун мгновенно переходит на полную стопу. Этим движением таза убыстряется амортизация, прыгун активно “накатывается” на толчковую ногу. Отталкивание происходит дальней ногой от планки.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7017_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7988139" cy="54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Переход через планку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784887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Над планкой маховая нога выпрямляется, при этом туловище сильно наклоняется вперёд к планке. Толчковая нога переносится через планку дугообразным движением. При прыжке прыгун приземляется на маховую ногу с отведением таза в противоположную сторону от планки.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Ошибки во время выполнения прыжка в высоту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Ошибки в разбеге </a:t>
            </a:r>
          </a:p>
          <a:p>
            <a:r>
              <a:rPr lang="ru-RU" dirty="0" smtClean="0"/>
              <a:t>Несоблюдение рационального ритма разбега, например слишком высокая скорость в начале разбега и замедление при подходе к отталкиванию. </a:t>
            </a:r>
          </a:p>
          <a:p>
            <a:r>
              <a:rPr lang="ru-RU" dirty="0" smtClean="0"/>
              <a:t>Неправильное попадание на место отталкивания. Прыгун вынужден подбирать шаги, то уменьшая, то увеличивая длину шага. </a:t>
            </a:r>
          </a:p>
          <a:p>
            <a:r>
              <a:rPr lang="ru-RU" dirty="0" smtClean="0"/>
              <a:t>Неправильный переход от разбега к отталкиванию.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Ошибки в отталкивании </a:t>
            </a:r>
          </a:p>
          <a:p>
            <a:pPr algn="just">
              <a:buFont typeface="Wingdings" pitchFamily="2" charset="2"/>
              <a:buChar char="q"/>
            </a:pPr>
            <a:r>
              <a:rPr lang="ru-RU" sz="3200" dirty="0" smtClean="0"/>
              <a:t> Поворот толчковой стопы в сторону планки при выполнении упражнения перекидным способом.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3200" dirty="0" smtClean="0"/>
              <a:t> Наклон тела в сторону планки при отталкивании.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3200" dirty="0" smtClean="0"/>
              <a:t> Неправильное направление толчка и маха, слишком длинная траектория полета.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3200" dirty="0" smtClean="0"/>
              <a:t>Переход после отталкивания в полет без достаточного распрямления толчковой ноги и туловища и энергичного маха свободной ногой.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Ошибки при переходе планки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400" dirty="0" smtClean="0"/>
              <a:t>Преждевременный переход тела прыгуна в горизонтальное положение.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400" dirty="0" smtClean="0"/>
              <a:t>Сбивание планки маховой ногой.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400" dirty="0" smtClean="0"/>
              <a:t>Сбивание планки толчковой ногой.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выполнении прыжков в высоту нужно учитывать следующее:</a:t>
            </a:r>
          </a:p>
          <a:p>
            <a:pPr algn="just"/>
            <a:r>
              <a:rPr lang="ru-RU" sz="2800" dirty="0" smtClean="0"/>
              <a:t>♦ Разбег не должен быть слишком быстрым. Делайте   при этом три - пять шагов.</a:t>
            </a:r>
          </a:p>
          <a:p>
            <a:pPr algn="just"/>
            <a:r>
              <a:rPr lang="ru-RU" sz="2800" dirty="0" smtClean="0"/>
              <a:t>♦ Перед отталкиванием не поднимайте ноги слишком высоко, чтобы можно было сделать резкий и энергичный толчок.    </a:t>
            </a:r>
          </a:p>
          <a:p>
            <a:pPr algn="just"/>
            <a:r>
              <a:rPr lang="ru-RU" sz="2800" dirty="0" smtClean="0"/>
              <a:t>♦ Ставьте толчковую ногу на место отталкивания быстро и почти выпрямленной.    </a:t>
            </a:r>
          </a:p>
          <a:p>
            <a:pPr algn="just"/>
            <a:r>
              <a:rPr lang="ru-RU" sz="2800" dirty="0" smtClean="0"/>
              <a:t>♦ Таз выводится </a:t>
            </a:r>
            <a:r>
              <a:rPr lang="ru-RU" sz="2800" dirty="0" err="1" smtClean="0"/>
              <a:t>вверх-вперед</a:t>
            </a:r>
            <a:r>
              <a:rPr lang="ru-RU" sz="2800" dirty="0" smtClean="0"/>
              <a:t>.    </a:t>
            </a:r>
          </a:p>
          <a:p>
            <a:pPr algn="just"/>
            <a:r>
              <a:rPr lang="ru-RU" sz="2800" dirty="0" smtClean="0"/>
              <a:t>♦ Отталкивайтесь близко от возвышения, чтобы действительно взлетать круто и высоко.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Упражнения для развития прыгучести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Специальные прыжковые упражнения:</a:t>
            </a:r>
          </a:p>
          <a:p>
            <a:pPr lvl="0"/>
            <a:r>
              <a:rPr lang="ru-RU" dirty="0" smtClean="0"/>
              <a:t>Прыжки «в зонах» с касанием резинового бинта (10-12 раз);</a:t>
            </a:r>
          </a:p>
          <a:p>
            <a:pPr lvl="0"/>
            <a:r>
              <a:rPr lang="ru-RU" dirty="0" smtClean="0"/>
              <a:t>Прыжки с доставанием предмета рукой (10-12 раз);</a:t>
            </a:r>
          </a:p>
          <a:p>
            <a:pPr lvl="0"/>
            <a:r>
              <a:rPr lang="ru-RU" dirty="0" smtClean="0"/>
              <a:t>Прыжки с доставанием мяча головой (10-12 раз);</a:t>
            </a:r>
          </a:p>
          <a:p>
            <a:pPr lvl="0"/>
            <a:r>
              <a:rPr lang="ru-RU" dirty="0" smtClean="0"/>
              <a:t>Прыжки из «зоны отталкивания» в «зону приземления» (10-12 раз);</a:t>
            </a:r>
          </a:p>
          <a:p>
            <a:pPr lvl="0"/>
            <a:r>
              <a:rPr lang="ru-RU" dirty="0" smtClean="0"/>
              <a:t>«прыжки в окно» (12-15 раз); </a:t>
            </a:r>
          </a:p>
          <a:p>
            <a:pPr lvl="0"/>
            <a:r>
              <a:rPr lang="ru-RU" dirty="0" smtClean="0"/>
              <a:t>прыжки через несколько препятствий (4-6 раз);</a:t>
            </a:r>
          </a:p>
          <a:p>
            <a:pPr lvl="0"/>
            <a:r>
              <a:rPr lang="ru-RU" dirty="0" smtClean="0"/>
              <a:t>«каскадные» прыжки (4-6 раз).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03219_mediu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8208912" cy="53285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8208912" cy="5328592"/>
          </a:xfrm>
        </p:spPr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Виды прыжков.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Немного истории.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Прыжки в высоту с разбега.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Техника выполнения прыжка в высоту способом «перешагивание».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Ошибки во время выполнения прыжков.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Упражнения для развития прыгучести.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Лучшие результаты в прыжках в высоту.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779174"/>
            <a:ext cx="84969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1714500" algn="l"/>
              </a:tabLst>
            </a:pPr>
            <a:r>
              <a:rPr kumimoji="0" lang="ru-RU" sz="2400" b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Times New Roman" pitchFamily="18" charset="0"/>
                <a:cs typeface="Arial" pitchFamily="34" charset="0"/>
              </a:rPr>
              <a:t>Упражнения для маховой ноги:</a:t>
            </a:r>
            <a:endParaRPr kumimoji="0" lang="ru-RU" sz="2400" b="1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1714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толкание мяча маховой ногой (6-8 раз);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1714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мах ногой в положении лежа (12-15 раз).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17145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Гимнастические упражнения: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/>
              <a:t>вытянув ногу, положите ее на возвышение: сгибая туловище, сильно вытягивайте руки вперед;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/>
              <a:t>выпады вперед с последующими пружинящими движениями ногами;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/>
              <a:t>вытянув ногу назад и положив ее на возвышение, прогибайтесь назад;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/>
              <a:t>повороты туловища с размашистым движением расслабленных рук;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/>
              <a:t>в положении стоя быстро размахивать ногой взад и вперед.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Лучшие результаты в прыжках в высоту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5" y="1556792"/>
          <a:ext cx="8363273" cy="3672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64071"/>
                <a:gridCol w="2008216"/>
                <a:gridCol w="1732371"/>
                <a:gridCol w="1326180"/>
                <a:gridCol w="19324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рекорд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спортсмен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Где установлен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Открытые стадионы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Хавьер </a:t>
                      </a:r>
                      <a:r>
                        <a:rPr lang="ru-RU" dirty="0" err="1" smtClean="0"/>
                        <a:t>Сотомайор</a:t>
                      </a:r>
                      <a:r>
                        <a:rPr lang="ru-RU" dirty="0" smtClean="0"/>
                        <a:t> (м)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Куба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27.07.1993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Саламанка, Испания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Стефка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Костадинова</a:t>
                      </a:r>
                      <a:r>
                        <a:rPr lang="ru-RU" dirty="0" smtClean="0"/>
                        <a:t> (ж)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Болгария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30.08.1987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Рим, Италия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Закрытый манеж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Хавьер </a:t>
                      </a:r>
                      <a:r>
                        <a:rPr lang="ru-RU" dirty="0" err="1" smtClean="0"/>
                        <a:t>Сотомайор</a:t>
                      </a:r>
                      <a:r>
                        <a:rPr lang="ru-RU" dirty="0" smtClean="0"/>
                        <a:t> (м)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04.03.1989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Будапешт, Венгрия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2,08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Кайса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Бергквис</a:t>
                      </a:r>
                      <a:r>
                        <a:rPr lang="ru-RU" dirty="0" smtClean="0"/>
                        <a:t> (ж)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Швеция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04.02.2006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Арнштадт</a:t>
                      </a:r>
                      <a:r>
                        <a:rPr lang="ru-RU" dirty="0" smtClean="0"/>
                        <a:t>, Германия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09600"/>
            <a:ext cx="8219256" cy="1163216"/>
          </a:xfrm>
        </p:spPr>
        <p:txBody>
          <a:bodyPr/>
          <a:lstStyle/>
          <a:p>
            <a:pPr algn="ctr"/>
            <a:r>
              <a:rPr lang="ru-RU" dirty="0" smtClean="0"/>
              <a:t>Используемая литература и </a:t>
            </a:r>
            <a:r>
              <a:rPr lang="ru-RU" dirty="0" err="1" smtClean="0"/>
              <a:t>интернет-источники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8064896" cy="4752528"/>
          </a:xfrm>
        </p:spPr>
        <p:txBody>
          <a:bodyPr>
            <a:normAutofit/>
          </a:bodyPr>
          <a:lstStyle/>
          <a:p>
            <a:pPr marL="530352" indent="-457200" algn="just">
              <a:buFont typeface="+mj-lt"/>
              <a:buAutoNum type="arabicPeriod"/>
            </a:pPr>
            <a:r>
              <a:rPr lang="ru-RU" sz="2800" dirty="0" smtClean="0"/>
              <a:t>Легкая атлетика: Учебное пособие для вузов. </a:t>
            </a:r>
            <a:r>
              <a:rPr lang="ru-RU" sz="2800" dirty="0" err="1" smtClean="0"/>
              <a:t>Остапенко</a:t>
            </a:r>
            <a:r>
              <a:rPr lang="ru-RU" sz="2800" dirty="0" smtClean="0"/>
              <a:t> А.Н., Селиверстов Б.И.,  Чистяков Ю.Н., - Москва: Высшая школа, 1979.</a:t>
            </a:r>
          </a:p>
          <a:p>
            <a:pPr marL="530352" indent="-457200" algn="just">
              <a:buFont typeface="+mj-lt"/>
              <a:buAutoNum type="arabicPeriod"/>
            </a:pPr>
            <a:r>
              <a:rPr lang="ru-RU" sz="2800" dirty="0" smtClean="0"/>
              <a:t>Бег, прыжки, метания. В. Ломан, Москва, 1974</a:t>
            </a:r>
          </a:p>
          <a:p>
            <a:pPr marL="530352" indent="-457200" algn="just">
              <a:buFont typeface="+mj-lt"/>
              <a:buAutoNum type="arabicPeriod"/>
            </a:pPr>
            <a:r>
              <a:rPr lang="ru-RU" sz="2800" dirty="0" smtClean="0"/>
              <a:t>Уроки физкультуры в современной школе. Выпуск 3. Легкая атлетика, методические рекомендации для учителя, Москва, 2004.</a:t>
            </a:r>
          </a:p>
          <a:p>
            <a:pPr marL="530352" lvl="0" indent="-457200" algn="just">
              <a:buFont typeface="+mj-lt"/>
              <a:buAutoNum type="arabicPeriod"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http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://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www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.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google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.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ru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/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imghp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?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hl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=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ru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&amp;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tab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=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hlinkClick r:id="rId2"/>
              </a:rPr>
              <a:t>ii</a:t>
            </a:r>
            <a:endParaRPr lang="ru-RU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30352" indent="-457200" algn="just">
              <a:buFont typeface="+mj-lt"/>
              <a:buAutoNum type="arabicPeriod"/>
            </a:pPr>
            <a:r>
              <a:rPr lang="ru-RU" sz="2800" u="sng" dirty="0" smtClean="0"/>
              <a:t>http://www.fizkult-ura.ru</a:t>
            </a:r>
          </a:p>
          <a:p>
            <a:pPr marL="530352" lvl="0" indent="-457200" algn="just"/>
            <a:r>
              <a:rPr lang="ru-RU" dirty="0" smtClean="0"/>
              <a:t> </a:t>
            </a:r>
          </a:p>
          <a:p>
            <a:pPr marL="530352" indent="-457200" algn="just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viso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85874"/>
            <a:ext cx="8352928" cy="51674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прыжков.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5184576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Горизонтальные прыжки: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Прыжки в длину с места;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Прыжки в длину с разбега;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Тройной прыжок с разбега.</a:t>
            </a:r>
          </a:p>
          <a:p>
            <a:pPr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Вертикальные прыжки: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Прыжки в высоту с разбега;</a:t>
            </a:r>
          </a:p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Прыжки с шестом.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70916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Древняя история</a:t>
            </a:r>
          </a:p>
          <a:p>
            <a:pPr algn="just">
              <a:buNone/>
            </a:pPr>
            <a:r>
              <a:rPr lang="ru-RU" dirty="0" smtClean="0"/>
              <a:t>     У древних немцев был популярен так называемый королевский прыжок через несколько стоящих рядом лошадей. А у некоторых племен, населяющих Центральную Африку, издавна и по сей день основным событием народных празднеств остаются состязания по прыжкам в высоту с разбега. На олимпийских играх в Древней Греции, олимпийцы бегали, метали диск, прыгали в длину, боролись, состязались на колесницах, проводили кулачные бои, но ни разу за все 293 олимпиады не прыгали в высоту. Первое упоминание о спортивных соревнованиях по прыжкам в высоту относится к XIX веку.</a:t>
            </a:r>
          </a:p>
          <a:p>
            <a:pPr algn="just">
              <a:buNone/>
            </a:pPr>
            <a:r>
              <a:rPr lang="ru-RU" dirty="0" smtClean="0"/>
              <a:t>      Прыжки в высоту обязаны своим происхождением не столько легкой атлетике, сколько гимнастике. В немецких гимнастических обществах спортсмены включали в программу своих выступлений наравне с такими снарядами, как кольца, брусья, конь, перекладина, и прыжки в высоту. А прыгали тогда с прямого разбега двумя ногами вперед.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XIX </a:t>
            </a:r>
            <a:r>
              <a:rPr lang="ru-RU" dirty="0" smtClean="0"/>
              <a:t>век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хрониках XIX века упоминается имя прыгуна Карла Мюллера из Берлина. По свидетельству очевидцев, он был человеком сильным, ловким и легко перепрыгивал высоту, достигавшую ему до подбородка. Жаль только, что никто не удосужился измерить, на какой же высоте находился подбородок Карла Мюллера.</a:t>
            </a:r>
          </a:p>
          <a:p>
            <a:pPr algn="just"/>
            <a:r>
              <a:rPr lang="ru-RU" dirty="0" smtClean="0"/>
              <a:t>Прыжки в высоту быстро распространялись по Европе. Особенно много их поклонников оказалось в Англии. И там, на первых официальных соревнованиях в 1864 году, победитель Роберт </a:t>
            </a:r>
            <a:r>
              <a:rPr lang="ru-RU" dirty="0" err="1" smtClean="0"/>
              <a:t>Мейч</a:t>
            </a:r>
            <a:r>
              <a:rPr lang="ru-RU" dirty="0" smtClean="0"/>
              <a:t> прыгнул в высоту на 1 м 67,4 см.</a:t>
            </a:r>
          </a:p>
          <a:p>
            <a:pPr algn="just"/>
            <a:r>
              <a:rPr lang="ru-RU" dirty="0" smtClean="0"/>
              <a:t>Впрочем, первым мировым рекордом считается другой результат. Студент-медик из Лондона Роберт </a:t>
            </a:r>
            <a:r>
              <a:rPr lang="ru-RU" dirty="0" err="1" smtClean="0"/>
              <a:t>Гуч</a:t>
            </a:r>
            <a:r>
              <a:rPr lang="ru-RU" dirty="0" smtClean="0"/>
              <a:t> в 1859 году преодолел планку на высоте 1 м 70 см. Но дело здесь даже не в высоте, а в том, каким способом Роберт прыгал. В отличие от других спортсменов он делал разбег не под прямым углом к планке, а под острым, сбоку, а в воздухе его ноги двигались наподобие ножниц.</a:t>
            </a:r>
          </a:p>
          <a:p>
            <a:pPr algn="just"/>
            <a:r>
              <a:rPr lang="ru-RU" dirty="0" smtClean="0"/>
              <a:t>Уже на играх первой Олимпиады 1896 года были разыграны медали в прыжках в высоту. Дальнейшая истории этой дисциплины позволяет выделить три периода связанных с тремя стилями прыжков.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Прыжки в высоту с разбега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dirty="0" smtClean="0"/>
              <a:t>Существует пять способов осуществления прыжков в высоту: «волна», «перекат», «перешагивание», «перекидной» и «</a:t>
            </a:r>
            <a:r>
              <a:rPr lang="ru-RU" dirty="0" err="1" smtClean="0"/>
              <a:t>фосбери-флоп</a:t>
            </a:r>
            <a:r>
              <a:rPr lang="ru-RU" dirty="0" smtClean="0"/>
              <a:t>». Способ «перешагивание» менее эффективен, хотя этот способ наиболее прост в техническом отношении и поэтому чаще используется на начальной стадии обучения прыжка в высоту. Способ «перешагивание» так же используют при обучении прыжка в высоту в школе.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Способ «волна»</a:t>
            </a:r>
            <a:endParaRPr lang="ru-RU" dirty="0"/>
          </a:p>
        </p:txBody>
      </p:sp>
      <p:pic>
        <p:nvPicPr>
          <p:cNvPr id="3" name="Рисунок 2" descr="975456d31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5013176"/>
            <a:ext cx="4920208" cy="14957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126876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Разбег в этом стиле выполняется по прямой линии, под углом к планке 60 — 70° или под прямым углом. Отталкивание производится в 130 — 150 см от планки: чем больше угол разбега, тем дальше место отталкивания. Мах выполняется почти прямой ногой, свободно и широко.</a:t>
            </a:r>
          </a:p>
          <a:p>
            <a:pPr algn="just"/>
            <a:r>
              <a:rPr lang="ru-RU" dirty="0" smtClean="0"/>
              <a:t>После отталкивания, когда голень маховой ноги поднимается над планкой, туловище немного поворачивается к толчковой ноге, наклоняясь в сторону разбега: толчковая нога слегка сгибается в коленном суставе.</a:t>
            </a:r>
          </a:p>
          <a:p>
            <a:pPr algn="just"/>
            <a:r>
              <a:rPr lang="ru-RU" dirty="0" smtClean="0"/>
              <a:t>В положении над планкой, когда тазобедренный сустав маховой ноги пересекает ее проекцию, маховая нога энергично опускается за планку стопой внутрь. Туловище поворачивается грудью к планке, толчковая нога до предела приводится внутрь и поднимается как можно выше над планкой. Плечи вместе с головой наклоняются вниз в сторону разбега. Маховая нога и туловище образуют дугу («волну») над планкой в высшей точке, в которой находится таз. Руки опускаются вниз или разводятся в стороны.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96950"/>
          </a:xfrm>
        </p:spPr>
        <p:txBody>
          <a:bodyPr/>
          <a:lstStyle/>
          <a:p>
            <a:r>
              <a:rPr lang="ru-RU" dirty="0" smtClean="0"/>
              <a:t>Способ «перекат»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этом стиле разбег выполняется под углом к планке в 30—45°. Отталкивание происходит ближней к планке ногой. Мах выполняется прямой ногой, которая затем может слегка согнуться в коленном суставе. После отталкивания, когда голень маховой ноги поднимется над планкой, прыгун подтягивает толчковую ногу, сгибая ее в тазобедренном и коленном суставах, прижимает ее к маховой ноге. Туловище откланяется назад, вдоль планки. Во время взлета прыгун находится грудью к планке, когда его тело поднимается над планкой, он переходит ее тем боком, что и толчковая нога. Руки одновременно с махом ноги идут вверх, затем, при переходе через планку, опускаются, помогая развернуть туловище грудью вниз. Прыгун переходит через планку боком с внешней стороны тела. После перехода планки толчковая нога опускается вниз, выпрямляясь в коленном суставе, но сохраняя тупой угол в тазобедренном суставе. Туловище разворачивается грудью, руки опускаются вниз, маховая нога находится на уровне туловища. Приземление происходит на толчковую ногу и по необходимости на руки.</a:t>
            </a:r>
            <a:endParaRPr lang="ru-RU" dirty="0"/>
          </a:p>
        </p:txBody>
      </p:sp>
      <p:pic>
        <p:nvPicPr>
          <p:cNvPr id="4" name="Рисунок 3" descr="1307341718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5157192"/>
            <a:ext cx="4200000" cy="14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8958"/>
          </a:xfrm>
        </p:spPr>
        <p:txBody>
          <a:bodyPr/>
          <a:lstStyle/>
          <a:p>
            <a:r>
              <a:rPr lang="ru-RU" dirty="0" smtClean="0"/>
              <a:t>Способ «перекидной»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Разбег выполняется под углом 25 — 35° к планке. Отталкивание производится ближней к планке ногой. Взлет по технике такой же, как и в способе «перекат». Мах выполняется прямой ногой широко и свободно, создавая уже в начальной стадии взлета вращательный момент. Обе руки, слегка согнутые в локтях, поднимаются одновременно с маховой ногой. Плечи и туловище отводятся назад, прыгун принимает положение вдоль планки, грудью к ней. Толчковая нога сгибается в коленном и тазобедренном суставах, колено отводится в сторону кнаружи, пятка приближается к колену маховой ноги. Прыгун переходит через планку грудью и животом. За счет движения маховой ноги и отведения толчковой ноги кнаружи создается вращательный момент вокруг планки. Взлетев над ней, прыгун опускает маховую руку и плечо за планку, а противоположное плечо и руку отводит в сторону и назад за спину. Одновременно с этим отводится колено толчковой ноги, маховая нога несколько опускается за планку. Приземление осуществляется на маховые ногу и руку, или на маховую часть тела прыгуна, или, при сильном вращательном моменте, на спину.</a:t>
            </a:r>
            <a:endParaRPr lang="ru-RU" dirty="0"/>
          </a:p>
        </p:txBody>
      </p:sp>
      <p:pic>
        <p:nvPicPr>
          <p:cNvPr id="5" name="Рисунок 4" descr="image0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5229200"/>
            <a:ext cx="3840485" cy="1435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398</TotalTime>
  <Words>1973</Words>
  <Application>Microsoft Office PowerPoint</Application>
  <PresentationFormat>Экран (4:3)</PresentationFormat>
  <Paragraphs>124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Легкая атлетика.</vt:lpstr>
      <vt:lpstr>Содержание:</vt:lpstr>
      <vt:lpstr>Виды прыжков.</vt:lpstr>
      <vt:lpstr>Немного истории</vt:lpstr>
      <vt:lpstr>XIX век</vt:lpstr>
      <vt:lpstr>Прыжки в высоту с разбега</vt:lpstr>
      <vt:lpstr>Способ «волна»</vt:lpstr>
      <vt:lpstr>Способ «перекат»</vt:lpstr>
      <vt:lpstr>Способ «перекидной»</vt:lpstr>
      <vt:lpstr>Способ «фосбери-флоп»</vt:lpstr>
      <vt:lpstr>Техника выполнения прыжка в высоту способом «перешагивание»</vt:lpstr>
      <vt:lpstr>Разбег</vt:lpstr>
      <vt:lpstr>Отталкивание</vt:lpstr>
      <vt:lpstr>Переход через планку</vt:lpstr>
      <vt:lpstr>Ошибки во время выполнения прыжка в высоту </vt:lpstr>
      <vt:lpstr>Слайд 16</vt:lpstr>
      <vt:lpstr>Слайд 17</vt:lpstr>
      <vt:lpstr>Слайд 18</vt:lpstr>
      <vt:lpstr>Упражнения для развития прыгучести</vt:lpstr>
      <vt:lpstr>Слайд 20</vt:lpstr>
      <vt:lpstr>Лучшие результаты в прыжках в высоту</vt:lpstr>
      <vt:lpstr>Используемая литература и интернет-источники: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Легкая атлетика в школе</dc:title>
  <dc:creator>Galina</dc:creator>
  <cp:lastModifiedBy>IRA</cp:lastModifiedBy>
  <cp:revision>38</cp:revision>
  <dcterms:created xsi:type="dcterms:W3CDTF">2011-11-18T12:04:24Z</dcterms:created>
  <dcterms:modified xsi:type="dcterms:W3CDTF">2015-09-05T19:26:41Z</dcterms:modified>
</cp:coreProperties>
</file>