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8" r:id="rId5"/>
    <p:sldId id="258" r:id="rId6"/>
    <p:sldId id="259" r:id="rId7"/>
    <p:sldId id="260" r:id="rId8"/>
    <p:sldId id="262" r:id="rId9"/>
    <p:sldId id="263" r:id="rId10"/>
    <p:sldId id="265" r:id="rId11"/>
    <p:sldId id="269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p\Desktop\&#1052;&#1086;&#1081;%20&#1092;&#1080;&#1083;&#1100;&#1084;.mp4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C2%AB%D0%A0%D0%B0%D1%81%D1%88%D0%B8%D1%80%D0%B5%D0%BD%D0%B8%D0%B5%C2%BB_%D0%95%D0%B2%D1%80%D0%BE%D0%BF%D1%8B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урока: « Внешняя политика Александра </a:t>
            </a:r>
            <a:r>
              <a:rPr lang="en-US" dirty="0" smtClean="0"/>
              <a:t>II</a:t>
            </a:r>
            <a:r>
              <a:rPr lang="ru-RU" dirty="0" smtClean="0"/>
              <a:t>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документа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 чем различие в подходах к среднеазиатской поли­тике в военном министерстве и министерстве иностранных дел?</a:t>
            </a:r>
          </a:p>
          <a:p>
            <a:r>
              <a:rPr lang="ru-RU" dirty="0" smtClean="0"/>
              <a:t>2. Чем были обусловлены эти различия?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Мой фильм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4004" y="-1"/>
            <a:ext cx="9119996" cy="6839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b="1" i="1" dirty="0" smtClean="0"/>
              <a:t>Успехи государства достигаются конкретными людьми–государственными деятелями, военачальниками, учёными–которые своими личными качествами: упорством, патриотизмом, профессионализмом, верностью долгу добиваются не только личных успехов, но из усилий каждого складывается величие страны»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Д/З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§27 изучить, </a:t>
            </a:r>
            <a:r>
              <a:rPr lang="ru-RU" b="1" dirty="0" smtClean="0"/>
              <a:t>Дальневосточная политика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b="1" i="1" dirty="0" smtClean="0"/>
              <a:t>Успехи государства достигаются конкретными людьми–государственными деятелями, военачальниками, учёными–которые своими личными качествами: упорством, патриотизмом, профессионализмом, верностью долгу добиваются не только личных успехов, но из усилий каждого складывается величие страны»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Какое внешнеполитическое наследие получил Александр II?  </a:t>
            </a:r>
          </a:p>
          <a:p>
            <a:r>
              <a:rPr lang="ru-RU" dirty="0" smtClean="0"/>
              <a:t>Охарактеризуйте его 1 словом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ru-RU" sz="4000" b="1" i="1" dirty="0" smtClean="0"/>
              <a:t>А. М. Горчаков.    «</a:t>
            </a:r>
          </a:p>
          <a:p>
            <a:r>
              <a:rPr lang="ru-RU" sz="4000" b="1" i="1" dirty="0" smtClean="0"/>
              <a:t>При   современном положении нашего государства и </a:t>
            </a:r>
            <a:r>
              <a:rPr lang="ru-RU" sz="4000" b="1" i="1" dirty="0" smtClean="0">
                <a:hlinkClick r:id="rId2"/>
              </a:rPr>
              <a:t>Европы</a:t>
            </a:r>
            <a:r>
              <a:rPr lang="ru-RU" sz="4000" b="1" dirty="0" smtClean="0"/>
              <a:t> </a:t>
            </a:r>
            <a:r>
              <a:rPr lang="ru-RU" sz="4000" b="1" i="1" dirty="0" smtClean="0"/>
              <a:t>вообще главное внимание России должно быть упорно направлено на осуществление дела нашего внутреннего развития, и вся внешняя политика должна быть подчинена этой задаче». 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внешней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1. Выход из международной изоляции, развал антирусского блока</a:t>
            </a:r>
          </a:p>
          <a:p>
            <a:r>
              <a:rPr lang="ru-RU" b="1" i="1" dirty="0" smtClean="0"/>
              <a:t> 2. восстановление роли России как великой державы, отмена унизительных статей Парижского мирного договора, запрещавших иметь флот и военные укрепления на Черном море. </a:t>
            </a:r>
            <a:endParaRPr lang="ru-RU" dirty="0" smtClean="0"/>
          </a:p>
          <a:p>
            <a:r>
              <a:rPr lang="ru-RU" b="1" i="1" dirty="0" smtClean="0"/>
              <a:t>3. Кроме того, необходимо было договорами закрепить границы с соседними государствами в Средней Азии и на Дальнем Востоке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sz="4400" b="1" dirty="0" smtClean="0"/>
              <a:t>Создать схему в тетрадях. Направления внешней политики Александра 2. (Схема должна быть в виде геометрической фигуры)</a:t>
            </a:r>
          </a:p>
          <a:p>
            <a:r>
              <a:rPr lang="ru-RU" sz="4400" dirty="0" smtClean="0"/>
              <a:t>-Какими путями решались внешнеполитические задачи?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документов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dirty="0" smtClean="0"/>
              <a:t>Что </a:t>
            </a:r>
            <a:r>
              <a:rPr lang="ru-RU" dirty="0" smtClean="0"/>
              <a:t>такое союз 3х императоров?</a:t>
            </a:r>
          </a:p>
          <a:p>
            <a:pPr lvl="0"/>
            <a:r>
              <a:rPr lang="ru-RU" dirty="0" smtClean="0"/>
              <a:t>Какая была цель у России, Германии, Австрии. Почему он распался?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ru-RU" dirty="0" smtClean="0"/>
              <a:t>Какое значение имел для России этот документ?</a:t>
            </a:r>
          </a:p>
          <a:p>
            <a:pPr lvl="1"/>
            <a:r>
              <a:rPr lang="ru-RU" dirty="0" smtClean="0"/>
              <a:t>Назовите основные успехи России.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Кавказ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Как завершилась война? </a:t>
            </a:r>
            <a:endParaRPr lang="ru-RU" dirty="0" smtClean="0"/>
          </a:p>
          <a:p>
            <a:pPr lvl="0"/>
            <a:r>
              <a:rPr lang="ru-RU" b="1" dirty="0" smtClean="0"/>
              <a:t>Показать территории вошедшие в состав России </a:t>
            </a:r>
            <a:endParaRPr lang="ru-RU" dirty="0" smtClean="0"/>
          </a:p>
          <a:p>
            <a:pPr lvl="0"/>
            <a:r>
              <a:rPr lang="ru-RU" b="1" dirty="0" smtClean="0"/>
              <a:t>Для чего нам нужен Кавказ?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таблицей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3528392"/>
                <a:gridCol w="3394720"/>
              </a:tblGrid>
              <a:tr h="1530417"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Calibri"/>
                          <a:ea typeface="Times New Roman"/>
                        </a:rPr>
                        <a:t>Дата</a:t>
                      </a:r>
                      <a:endParaRPr lang="ru-RU" sz="3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Calibri"/>
                          <a:ea typeface="Times New Roman"/>
                        </a:rPr>
                        <a:t>событие</a:t>
                      </a:r>
                      <a:endParaRPr lang="ru-RU" sz="3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Calibri"/>
                          <a:ea typeface="Times New Roman"/>
                        </a:rPr>
                        <a:t>Значение</a:t>
                      </a:r>
                      <a:endParaRPr lang="ru-RU" sz="3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82151">
                <a:tc>
                  <a:txBody>
                    <a:bodyPr/>
                    <a:lstStyle/>
                    <a:p>
                      <a:r>
                        <a:rPr lang="ru-RU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1865</a:t>
                      </a:r>
                      <a:endParaRPr lang="ru-RU" sz="3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1868</a:t>
                      </a:r>
                      <a:endParaRPr lang="ru-RU" sz="3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1873</a:t>
                      </a:r>
                      <a:endParaRPr lang="ru-RU" sz="3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1875</a:t>
                      </a:r>
                      <a:endParaRPr lang="ru-RU" sz="3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1881</a:t>
                      </a:r>
                      <a:endParaRPr lang="ru-RU" sz="3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1884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Взятие Ташкента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250</Words>
  <Application>Microsoft Office PowerPoint</Application>
  <PresentationFormat>Экран (4:3)</PresentationFormat>
  <Paragraphs>40</Paragraphs>
  <Slides>13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Тема урока: « Внешняя политика Александра II» </vt:lpstr>
      <vt:lpstr>ПРОБЛЕМА</vt:lpstr>
      <vt:lpstr>Слайд 3</vt:lpstr>
      <vt:lpstr>Слайд 4</vt:lpstr>
      <vt:lpstr>Цели внешней политики</vt:lpstr>
      <vt:lpstr>Слайд 6</vt:lpstr>
      <vt:lpstr>Анализ документов</vt:lpstr>
      <vt:lpstr>Кавказ</vt:lpstr>
      <vt:lpstr>Работа с таблицей</vt:lpstr>
      <vt:lpstr>Анализ документа</vt:lpstr>
      <vt:lpstr>Слайд 11</vt:lpstr>
      <vt:lpstr>ПРОБЛЕМА</vt:lpstr>
      <vt:lpstr>Д/З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 Внешняя политика Александра II» </dc:title>
  <dc:creator>hp</dc:creator>
  <cp:lastModifiedBy>hp</cp:lastModifiedBy>
  <cp:revision>5</cp:revision>
  <dcterms:created xsi:type="dcterms:W3CDTF">2015-04-20T16:44:43Z</dcterms:created>
  <dcterms:modified xsi:type="dcterms:W3CDTF">2015-04-20T17:22:40Z</dcterms:modified>
</cp:coreProperties>
</file>