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81" r:id="rId3"/>
    <p:sldId id="285" r:id="rId4"/>
    <p:sldId id="286" r:id="rId5"/>
    <p:sldId id="287" r:id="rId6"/>
    <p:sldId id="288" r:id="rId7"/>
    <p:sldId id="282" r:id="rId8"/>
    <p:sldId id="294" r:id="rId9"/>
    <p:sldId id="289" r:id="rId10"/>
    <p:sldId id="283" r:id="rId11"/>
    <p:sldId id="290" r:id="rId12"/>
    <p:sldId id="291" r:id="rId13"/>
    <p:sldId id="292" r:id="rId14"/>
    <p:sldId id="258" r:id="rId15"/>
    <p:sldId id="29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43" autoAdjust="0"/>
  </p:normalViewPr>
  <p:slideViewPr>
    <p:cSldViewPr>
      <p:cViewPr>
        <p:scale>
          <a:sx n="100" d="100"/>
          <a:sy n="100" d="100"/>
        </p:scale>
        <p:origin x="-294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DC99D4-F75B-4ECB-B15C-898EE8BB6BF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D278F573-FC95-459C-A949-9FCD1FD222C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Направления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народничества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gm:t>
    </dgm:pt>
    <dgm:pt modelId="{2FEBD35A-5C43-41A3-8D85-11F8BFC4D744}" type="parTrans" cxnId="{DE1D0DFB-891F-4F78-AF26-CF1152BE3D08}">
      <dgm:prSet/>
      <dgm:spPr/>
    </dgm:pt>
    <dgm:pt modelId="{057A3CBE-BE15-45E3-8F20-90CCAB714928}" type="sibTrans" cxnId="{DE1D0DFB-891F-4F78-AF26-CF1152BE3D08}">
      <dgm:prSet/>
      <dgm:spPr/>
    </dgm:pt>
    <dgm:pt modelId="{B6A159EC-228B-4A0A-9D96-BB552B64D63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Бунтарское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(М.А. Бакунин)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gm:t>
    </dgm:pt>
    <dgm:pt modelId="{0974130F-8500-4117-9172-8C66B40F927A}" type="parTrans" cxnId="{6F29AEE0-C17D-411E-99AD-876B8D844AE6}">
      <dgm:prSet/>
      <dgm:spPr/>
    </dgm:pt>
    <dgm:pt modelId="{211ECED5-698A-4663-AFCD-C24F749C492B}" type="sibTrans" cxnId="{6F29AEE0-C17D-411E-99AD-876B8D844AE6}">
      <dgm:prSet/>
      <dgm:spPr/>
    </dgm:pt>
    <dgm:pt modelId="{62359A3B-B4D7-43B7-B9B5-D41159CEF69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Пропагандистское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(П.Л. Лавров)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gm:t>
    </dgm:pt>
    <dgm:pt modelId="{12819B18-19A0-4785-A6BA-618ED6AC2E65}" type="parTrans" cxnId="{E51E302E-2C62-4CD0-BCD9-E137FCFF8109}">
      <dgm:prSet/>
      <dgm:spPr/>
    </dgm:pt>
    <dgm:pt modelId="{A9C5AF92-3DC2-40C4-8D0A-C3B7D02E3C9C}" type="sibTrans" cxnId="{E51E302E-2C62-4CD0-BCD9-E137FCFF8109}">
      <dgm:prSet/>
      <dgm:spPr/>
    </dgm:pt>
    <dgm:pt modelId="{C6979FB8-B186-4B0D-A360-EEEA4593E63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Заговорщическое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(П.Н. Ткачев)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gm:t>
    </dgm:pt>
    <dgm:pt modelId="{22F68BE4-B619-45BB-9474-BDAC7398959C}" type="parTrans" cxnId="{517BE7EA-6E2A-44AC-9F16-1BFC625C0BA1}">
      <dgm:prSet/>
      <dgm:spPr/>
    </dgm:pt>
    <dgm:pt modelId="{09EC157E-736C-413A-9757-087DF61EDF05}" type="sibTrans" cxnId="{517BE7EA-6E2A-44AC-9F16-1BFC625C0BA1}">
      <dgm:prSet/>
      <dgm:spPr/>
    </dgm:pt>
    <dgm:pt modelId="{6B547AA9-40A4-41C4-9019-AF1DB2920D20}" type="pres">
      <dgm:prSet presAssocID="{97DC99D4-F75B-4ECB-B15C-898EE8BB6BF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8D77B5E-2230-445D-B48B-C613DD6FD9EC}" type="pres">
      <dgm:prSet presAssocID="{D278F573-FC95-459C-A949-9FCD1FD222C2}" presName="hierRoot1" presStyleCnt="0">
        <dgm:presLayoutVars>
          <dgm:hierBranch val="r"/>
        </dgm:presLayoutVars>
      </dgm:prSet>
      <dgm:spPr/>
    </dgm:pt>
    <dgm:pt modelId="{54D03C36-2884-4FAE-8E4B-CB13B556D5CA}" type="pres">
      <dgm:prSet presAssocID="{D278F573-FC95-459C-A949-9FCD1FD222C2}" presName="rootComposite1" presStyleCnt="0"/>
      <dgm:spPr/>
    </dgm:pt>
    <dgm:pt modelId="{CC75E24C-AAC2-42C5-B03A-4BFBFA9751E3}" type="pres">
      <dgm:prSet presAssocID="{D278F573-FC95-459C-A949-9FCD1FD222C2}" presName="rootText1" presStyleLbl="node0" presStyleIdx="0" presStyleCnt="1">
        <dgm:presLayoutVars>
          <dgm:chPref val="3"/>
        </dgm:presLayoutVars>
      </dgm:prSet>
      <dgm:spPr/>
    </dgm:pt>
    <dgm:pt modelId="{108D195D-0E44-4FAC-B743-02D704BE0BE1}" type="pres">
      <dgm:prSet presAssocID="{D278F573-FC95-459C-A949-9FCD1FD222C2}" presName="rootConnector1" presStyleLbl="node1" presStyleIdx="0" presStyleCnt="0"/>
      <dgm:spPr/>
    </dgm:pt>
    <dgm:pt modelId="{E2252CA8-1DD0-4D48-9A14-821F4444853E}" type="pres">
      <dgm:prSet presAssocID="{D278F573-FC95-459C-A949-9FCD1FD222C2}" presName="hierChild2" presStyleCnt="0"/>
      <dgm:spPr/>
    </dgm:pt>
    <dgm:pt modelId="{4C6D3745-F570-42AA-A198-17CE42869970}" type="pres">
      <dgm:prSet presAssocID="{0974130F-8500-4117-9172-8C66B40F927A}" presName="Name50" presStyleLbl="parChTrans1D2" presStyleIdx="0" presStyleCnt="3"/>
      <dgm:spPr/>
    </dgm:pt>
    <dgm:pt modelId="{4239813C-2898-410E-8FA4-FA7376F2D498}" type="pres">
      <dgm:prSet presAssocID="{B6A159EC-228B-4A0A-9D96-BB552B64D633}" presName="hierRoot2" presStyleCnt="0">
        <dgm:presLayoutVars>
          <dgm:hierBranch/>
        </dgm:presLayoutVars>
      </dgm:prSet>
      <dgm:spPr/>
    </dgm:pt>
    <dgm:pt modelId="{524F8057-307B-4202-BDF2-D9FC40AFF543}" type="pres">
      <dgm:prSet presAssocID="{B6A159EC-228B-4A0A-9D96-BB552B64D633}" presName="rootComposite" presStyleCnt="0"/>
      <dgm:spPr/>
    </dgm:pt>
    <dgm:pt modelId="{C36677AF-08D7-4DBB-97E8-B95D9ACDFAF2}" type="pres">
      <dgm:prSet presAssocID="{B6A159EC-228B-4A0A-9D96-BB552B64D633}" presName="rootText" presStyleLbl="node2" presStyleIdx="0" presStyleCnt="3">
        <dgm:presLayoutVars>
          <dgm:chPref val="3"/>
        </dgm:presLayoutVars>
      </dgm:prSet>
      <dgm:spPr/>
    </dgm:pt>
    <dgm:pt modelId="{220B1E36-DD65-4778-941B-9E801C5CA2C8}" type="pres">
      <dgm:prSet presAssocID="{B6A159EC-228B-4A0A-9D96-BB552B64D633}" presName="rootConnector" presStyleLbl="node2" presStyleIdx="0" presStyleCnt="3"/>
      <dgm:spPr/>
    </dgm:pt>
    <dgm:pt modelId="{E830DE9A-7438-4582-A475-3B26E9E60F59}" type="pres">
      <dgm:prSet presAssocID="{B6A159EC-228B-4A0A-9D96-BB552B64D633}" presName="hierChild4" presStyleCnt="0"/>
      <dgm:spPr/>
    </dgm:pt>
    <dgm:pt modelId="{CDA2F0CB-041F-4827-B15D-F2CF112D1770}" type="pres">
      <dgm:prSet presAssocID="{B6A159EC-228B-4A0A-9D96-BB552B64D633}" presName="hierChild5" presStyleCnt="0"/>
      <dgm:spPr/>
    </dgm:pt>
    <dgm:pt modelId="{911B3C9B-FFE5-41C2-A638-4B4160AB3D19}" type="pres">
      <dgm:prSet presAssocID="{12819B18-19A0-4785-A6BA-618ED6AC2E65}" presName="Name50" presStyleLbl="parChTrans1D2" presStyleIdx="1" presStyleCnt="3"/>
      <dgm:spPr/>
    </dgm:pt>
    <dgm:pt modelId="{F63B8864-9F3B-4DD0-AE78-1D20382B0650}" type="pres">
      <dgm:prSet presAssocID="{62359A3B-B4D7-43B7-B9B5-D41159CEF69C}" presName="hierRoot2" presStyleCnt="0">
        <dgm:presLayoutVars>
          <dgm:hierBranch/>
        </dgm:presLayoutVars>
      </dgm:prSet>
      <dgm:spPr/>
    </dgm:pt>
    <dgm:pt modelId="{98603346-C794-4F05-A523-89B2AA04D491}" type="pres">
      <dgm:prSet presAssocID="{62359A3B-B4D7-43B7-B9B5-D41159CEF69C}" presName="rootComposite" presStyleCnt="0"/>
      <dgm:spPr/>
    </dgm:pt>
    <dgm:pt modelId="{3E4AEC29-5189-4376-9582-4E54BCE9A7B4}" type="pres">
      <dgm:prSet presAssocID="{62359A3B-B4D7-43B7-B9B5-D41159CEF69C}" presName="rootText" presStyleLbl="node2" presStyleIdx="1" presStyleCnt="3">
        <dgm:presLayoutVars>
          <dgm:chPref val="3"/>
        </dgm:presLayoutVars>
      </dgm:prSet>
      <dgm:spPr/>
    </dgm:pt>
    <dgm:pt modelId="{1C88A236-36A7-4C58-80EA-1D83EE6505FC}" type="pres">
      <dgm:prSet presAssocID="{62359A3B-B4D7-43B7-B9B5-D41159CEF69C}" presName="rootConnector" presStyleLbl="node2" presStyleIdx="1" presStyleCnt="3"/>
      <dgm:spPr/>
    </dgm:pt>
    <dgm:pt modelId="{2DDD0EBF-34D5-4738-A8AF-CC0DDB6645B7}" type="pres">
      <dgm:prSet presAssocID="{62359A3B-B4D7-43B7-B9B5-D41159CEF69C}" presName="hierChild4" presStyleCnt="0"/>
      <dgm:spPr/>
    </dgm:pt>
    <dgm:pt modelId="{0E5FE7EB-5A0A-4F1D-A2D8-C529345D4244}" type="pres">
      <dgm:prSet presAssocID="{62359A3B-B4D7-43B7-B9B5-D41159CEF69C}" presName="hierChild5" presStyleCnt="0"/>
      <dgm:spPr/>
    </dgm:pt>
    <dgm:pt modelId="{40A2E655-A746-4339-AA26-B2FB3565F11E}" type="pres">
      <dgm:prSet presAssocID="{22F68BE4-B619-45BB-9474-BDAC7398959C}" presName="Name50" presStyleLbl="parChTrans1D2" presStyleIdx="2" presStyleCnt="3"/>
      <dgm:spPr/>
    </dgm:pt>
    <dgm:pt modelId="{504DA42B-38BE-417A-81F8-88F75BC7E701}" type="pres">
      <dgm:prSet presAssocID="{C6979FB8-B186-4B0D-A360-EEEA4593E633}" presName="hierRoot2" presStyleCnt="0">
        <dgm:presLayoutVars>
          <dgm:hierBranch/>
        </dgm:presLayoutVars>
      </dgm:prSet>
      <dgm:spPr/>
    </dgm:pt>
    <dgm:pt modelId="{36B39BB3-79D8-4EB7-8D5F-534FEDE8BAB5}" type="pres">
      <dgm:prSet presAssocID="{C6979FB8-B186-4B0D-A360-EEEA4593E633}" presName="rootComposite" presStyleCnt="0"/>
      <dgm:spPr/>
    </dgm:pt>
    <dgm:pt modelId="{D69626CE-52B1-4ABC-9D6D-003D644B6A10}" type="pres">
      <dgm:prSet presAssocID="{C6979FB8-B186-4B0D-A360-EEEA4593E633}" presName="rootText" presStyleLbl="node2" presStyleIdx="2" presStyleCnt="3">
        <dgm:presLayoutVars>
          <dgm:chPref val="3"/>
        </dgm:presLayoutVars>
      </dgm:prSet>
      <dgm:spPr/>
    </dgm:pt>
    <dgm:pt modelId="{E0922314-7F8B-44F4-89D7-E1A2B4A0E304}" type="pres">
      <dgm:prSet presAssocID="{C6979FB8-B186-4B0D-A360-EEEA4593E633}" presName="rootConnector" presStyleLbl="node2" presStyleIdx="2" presStyleCnt="3"/>
      <dgm:spPr/>
    </dgm:pt>
    <dgm:pt modelId="{528CB0CD-92C6-4317-B023-EE4B2AC3CB28}" type="pres">
      <dgm:prSet presAssocID="{C6979FB8-B186-4B0D-A360-EEEA4593E633}" presName="hierChild4" presStyleCnt="0"/>
      <dgm:spPr/>
    </dgm:pt>
    <dgm:pt modelId="{D8B60CB6-6195-41D8-8F67-3E541BACAD40}" type="pres">
      <dgm:prSet presAssocID="{C6979FB8-B186-4B0D-A360-EEEA4593E633}" presName="hierChild5" presStyleCnt="0"/>
      <dgm:spPr/>
    </dgm:pt>
    <dgm:pt modelId="{AE4DA9B8-AA33-42F7-A9CD-7F854C1377D9}" type="pres">
      <dgm:prSet presAssocID="{D278F573-FC95-459C-A949-9FCD1FD222C2}" presName="hierChild3" presStyleCnt="0"/>
      <dgm:spPr/>
    </dgm:pt>
  </dgm:ptLst>
  <dgm:cxnLst>
    <dgm:cxn modelId="{517BE7EA-6E2A-44AC-9F16-1BFC625C0BA1}" srcId="{D278F573-FC95-459C-A949-9FCD1FD222C2}" destId="{C6979FB8-B186-4B0D-A360-EEEA4593E633}" srcOrd="2" destOrd="0" parTransId="{22F68BE4-B619-45BB-9474-BDAC7398959C}" sibTransId="{09EC157E-736C-413A-9757-087DF61EDF05}"/>
    <dgm:cxn modelId="{289C4941-4A5C-4A03-978F-D8386E952DF3}" type="presOf" srcId="{22F68BE4-B619-45BB-9474-BDAC7398959C}" destId="{40A2E655-A746-4339-AA26-B2FB3565F11E}" srcOrd="0" destOrd="0" presId="urn:microsoft.com/office/officeart/2005/8/layout/orgChart1"/>
    <dgm:cxn modelId="{D8B58325-3173-4658-9AF0-D66B7935C464}" type="presOf" srcId="{97DC99D4-F75B-4ECB-B15C-898EE8BB6BF6}" destId="{6B547AA9-40A4-41C4-9019-AF1DB2920D20}" srcOrd="0" destOrd="0" presId="urn:microsoft.com/office/officeart/2005/8/layout/orgChart1"/>
    <dgm:cxn modelId="{7D8208A4-B598-4265-AB06-2740ACEBB296}" type="presOf" srcId="{62359A3B-B4D7-43B7-B9B5-D41159CEF69C}" destId="{3E4AEC29-5189-4376-9582-4E54BCE9A7B4}" srcOrd="0" destOrd="0" presId="urn:microsoft.com/office/officeart/2005/8/layout/orgChart1"/>
    <dgm:cxn modelId="{2D430023-C36A-4337-AFB7-996803ECFCCC}" type="presOf" srcId="{C6979FB8-B186-4B0D-A360-EEEA4593E633}" destId="{E0922314-7F8B-44F4-89D7-E1A2B4A0E304}" srcOrd="1" destOrd="0" presId="urn:microsoft.com/office/officeart/2005/8/layout/orgChart1"/>
    <dgm:cxn modelId="{846F04CB-B125-4823-97A2-C8FC05C7D35C}" type="presOf" srcId="{D278F573-FC95-459C-A949-9FCD1FD222C2}" destId="{108D195D-0E44-4FAC-B743-02D704BE0BE1}" srcOrd="1" destOrd="0" presId="urn:microsoft.com/office/officeart/2005/8/layout/orgChart1"/>
    <dgm:cxn modelId="{852ED3A4-4B7E-4434-9457-DD8FAEE1CB71}" type="presOf" srcId="{C6979FB8-B186-4B0D-A360-EEEA4593E633}" destId="{D69626CE-52B1-4ABC-9D6D-003D644B6A10}" srcOrd="0" destOrd="0" presId="urn:microsoft.com/office/officeart/2005/8/layout/orgChart1"/>
    <dgm:cxn modelId="{DE1D0DFB-891F-4F78-AF26-CF1152BE3D08}" srcId="{97DC99D4-F75B-4ECB-B15C-898EE8BB6BF6}" destId="{D278F573-FC95-459C-A949-9FCD1FD222C2}" srcOrd="0" destOrd="0" parTransId="{2FEBD35A-5C43-41A3-8D85-11F8BFC4D744}" sibTransId="{057A3CBE-BE15-45E3-8F20-90CCAB714928}"/>
    <dgm:cxn modelId="{C027B96C-DEF5-4449-9C92-B11BF500AC86}" type="presOf" srcId="{B6A159EC-228B-4A0A-9D96-BB552B64D633}" destId="{220B1E36-DD65-4778-941B-9E801C5CA2C8}" srcOrd="1" destOrd="0" presId="urn:microsoft.com/office/officeart/2005/8/layout/orgChart1"/>
    <dgm:cxn modelId="{62E5C984-C61B-4727-A1F0-E427FA13F4D4}" type="presOf" srcId="{B6A159EC-228B-4A0A-9D96-BB552B64D633}" destId="{C36677AF-08D7-4DBB-97E8-B95D9ACDFAF2}" srcOrd="0" destOrd="0" presId="urn:microsoft.com/office/officeart/2005/8/layout/orgChart1"/>
    <dgm:cxn modelId="{6F29AEE0-C17D-411E-99AD-876B8D844AE6}" srcId="{D278F573-FC95-459C-A949-9FCD1FD222C2}" destId="{B6A159EC-228B-4A0A-9D96-BB552B64D633}" srcOrd="0" destOrd="0" parTransId="{0974130F-8500-4117-9172-8C66B40F927A}" sibTransId="{211ECED5-698A-4663-AFCD-C24F749C492B}"/>
    <dgm:cxn modelId="{93DCC9EE-15B1-4EF7-B716-E53BC8A73077}" type="presOf" srcId="{D278F573-FC95-459C-A949-9FCD1FD222C2}" destId="{CC75E24C-AAC2-42C5-B03A-4BFBFA9751E3}" srcOrd="0" destOrd="0" presId="urn:microsoft.com/office/officeart/2005/8/layout/orgChart1"/>
    <dgm:cxn modelId="{E51E302E-2C62-4CD0-BCD9-E137FCFF8109}" srcId="{D278F573-FC95-459C-A949-9FCD1FD222C2}" destId="{62359A3B-B4D7-43B7-B9B5-D41159CEF69C}" srcOrd="1" destOrd="0" parTransId="{12819B18-19A0-4785-A6BA-618ED6AC2E65}" sibTransId="{A9C5AF92-3DC2-40C4-8D0A-C3B7D02E3C9C}"/>
    <dgm:cxn modelId="{BF45C38E-CF73-4757-8FF5-BBEDFBE5EDD8}" type="presOf" srcId="{62359A3B-B4D7-43B7-B9B5-D41159CEF69C}" destId="{1C88A236-36A7-4C58-80EA-1D83EE6505FC}" srcOrd="1" destOrd="0" presId="urn:microsoft.com/office/officeart/2005/8/layout/orgChart1"/>
    <dgm:cxn modelId="{987EBEB2-5E66-4A56-A6D4-F641AA7FFCB6}" type="presOf" srcId="{12819B18-19A0-4785-A6BA-618ED6AC2E65}" destId="{911B3C9B-FFE5-41C2-A638-4B4160AB3D19}" srcOrd="0" destOrd="0" presId="urn:microsoft.com/office/officeart/2005/8/layout/orgChart1"/>
    <dgm:cxn modelId="{28AE8108-7A7F-46EE-A6BF-D80ADDD749BC}" type="presOf" srcId="{0974130F-8500-4117-9172-8C66B40F927A}" destId="{4C6D3745-F570-42AA-A198-17CE42869970}" srcOrd="0" destOrd="0" presId="urn:microsoft.com/office/officeart/2005/8/layout/orgChart1"/>
    <dgm:cxn modelId="{C5CAEE48-E6AA-4132-A737-5473AC148F87}" type="presParOf" srcId="{6B547AA9-40A4-41C4-9019-AF1DB2920D20}" destId="{18D77B5E-2230-445D-B48B-C613DD6FD9EC}" srcOrd="0" destOrd="0" presId="urn:microsoft.com/office/officeart/2005/8/layout/orgChart1"/>
    <dgm:cxn modelId="{5F799A44-194E-4241-B21F-E7C916A9B023}" type="presParOf" srcId="{18D77B5E-2230-445D-B48B-C613DD6FD9EC}" destId="{54D03C36-2884-4FAE-8E4B-CB13B556D5CA}" srcOrd="0" destOrd="0" presId="urn:microsoft.com/office/officeart/2005/8/layout/orgChart1"/>
    <dgm:cxn modelId="{61C5BF4D-BD6D-44C4-BFAD-CACA96DCA390}" type="presParOf" srcId="{54D03C36-2884-4FAE-8E4B-CB13B556D5CA}" destId="{CC75E24C-AAC2-42C5-B03A-4BFBFA9751E3}" srcOrd="0" destOrd="0" presId="urn:microsoft.com/office/officeart/2005/8/layout/orgChart1"/>
    <dgm:cxn modelId="{9EE86403-AF9A-4CB6-8A51-2F5C94CD04DE}" type="presParOf" srcId="{54D03C36-2884-4FAE-8E4B-CB13B556D5CA}" destId="{108D195D-0E44-4FAC-B743-02D704BE0BE1}" srcOrd="1" destOrd="0" presId="urn:microsoft.com/office/officeart/2005/8/layout/orgChart1"/>
    <dgm:cxn modelId="{CC73FBB0-2317-40F4-95DC-6DAE1B003D9F}" type="presParOf" srcId="{18D77B5E-2230-445D-B48B-C613DD6FD9EC}" destId="{E2252CA8-1DD0-4D48-9A14-821F4444853E}" srcOrd="1" destOrd="0" presId="urn:microsoft.com/office/officeart/2005/8/layout/orgChart1"/>
    <dgm:cxn modelId="{DD326E86-B501-4BCA-B2F5-9A421CF26217}" type="presParOf" srcId="{E2252CA8-1DD0-4D48-9A14-821F4444853E}" destId="{4C6D3745-F570-42AA-A198-17CE42869970}" srcOrd="0" destOrd="0" presId="urn:microsoft.com/office/officeart/2005/8/layout/orgChart1"/>
    <dgm:cxn modelId="{44B16FF2-4EFD-43B6-9C80-AD5AF0F23193}" type="presParOf" srcId="{E2252CA8-1DD0-4D48-9A14-821F4444853E}" destId="{4239813C-2898-410E-8FA4-FA7376F2D498}" srcOrd="1" destOrd="0" presId="urn:microsoft.com/office/officeart/2005/8/layout/orgChart1"/>
    <dgm:cxn modelId="{27BA5ADF-6EC1-4092-97E6-9A4DAE2188E3}" type="presParOf" srcId="{4239813C-2898-410E-8FA4-FA7376F2D498}" destId="{524F8057-307B-4202-BDF2-D9FC40AFF543}" srcOrd="0" destOrd="0" presId="urn:microsoft.com/office/officeart/2005/8/layout/orgChart1"/>
    <dgm:cxn modelId="{0D7A5274-B183-42F1-A8DF-6F90E956D9B4}" type="presParOf" srcId="{524F8057-307B-4202-BDF2-D9FC40AFF543}" destId="{C36677AF-08D7-4DBB-97E8-B95D9ACDFAF2}" srcOrd="0" destOrd="0" presId="urn:microsoft.com/office/officeart/2005/8/layout/orgChart1"/>
    <dgm:cxn modelId="{009C6E6E-9DA1-465B-A64F-89B97EFE1A8B}" type="presParOf" srcId="{524F8057-307B-4202-BDF2-D9FC40AFF543}" destId="{220B1E36-DD65-4778-941B-9E801C5CA2C8}" srcOrd="1" destOrd="0" presId="urn:microsoft.com/office/officeart/2005/8/layout/orgChart1"/>
    <dgm:cxn modelId="{829C8532-C813-49A2-AEF5-7575145E2025}" type="presParOf" srcId="{4239813C-2898-410E-8FA4-FA7376F2D498}" destId="{E830DE9A-7438-4582-A475-3B26E9E60F59}" srcOrd="1" destOrd="0" presId="urn:microsoft.com/office/officeart/2005/8/layout/orgChart1"/>
    <dgm:cxn modelId="{9D3B9D0D-0737-4D1A-ACD5-84A4010126CF}" type="presParOf" srcId="{4239813C-2898-410E-8FA4-FA7376F2D498}" destId="{CDA2F0CB-041F-4827-B15D-F2CF112D1770}" srcOrd="2" destOrd="0" presId="urn:microsoft.com/office/officeart/2005/8/layout/orgChart1"/>
    <dgm:cxn modelId="{B175FA31-2267-4F99-88BA-814882571D0A}" type="presParOf" srcId="{E2252CA8-1DD0-4D48-9A14-821F4444853E}" destId="{911B3C9B-FFE5-41C2-A638-4B4160AB3D19}" srcOrd="2" destOrd="0" presId="urn:microsoft.com/office/officeart/2005/8/layout/orgChart1"/>
    <dgm:cxn modelId="{6BFA3B4E-8D94-4323-B762-3821EA15584B}" type="presParOf" srcId="{E2252CA8-1DD0-4D48-9A14-821F4444853E}" destId="{F63B8864-9F3B-4DD0-AE78-1D20382B0650}" srcOrd="3" destOrd="0" presId="urn:microsoft.com/office/officeart/2005/8/layout/orgChart1"/>
    <dgm:cxn modelId="{04A225E1-7F0D-49FE-9562-277D06CA3223}" type="presParOf" srcId="{F63B8864-9F3B-4DD0-AE78-1D20382B0650}" destId="{98603346-C794-4F05-A523-89B2AA04D491}" srcOrd="0" destOrd="0" presId="urn:microsoft.com/office/officeart/2005/8/layout/orgChart1"/>
    <dgm:cxn modelId="{75983CC2-3AA3-45F4-8241-C3DE56E48C42}" type="presParOf" srcId="{98603346-C794-4F05-A523-89B2AA04D491}" destId="{3E4AEC29-5189-4376-9582-4E54BCE9A7B4}" srcOrd="0" destOrd="0" presId="urn:microsoft.com/office/officeart/2005/8/layout/orgChart1"/>
    <dgm:cxn modelId="{38F7BD79-D844-4173-A3C9-BC9EBB84EA14}" type="presParOf" srcId="{98603346-C794-4F05-A523-89B2AA04D491}" destId="{1C88A236-36A7-4C58-80EA-1D83EE6505FC}" srcOrd="1" destOrd="0" presId="urn:microsoft.com/office/officeart/2005/8/layout/orgChart1"/>
    <dgm:cxn modelId="{89A6F625-E49D-4C6C-B751-77E0106C5714}" type="presParOf" srcId="{F63B8864-9F3B-4DD0-AE78-1D20382B0650}" destId="{2DDD0EBF-34D5-4738-A8AF-CC0DDB6645B7}" srcOrd="1" destOrd="0" presId="urn:microsoft.com/office/officeart/2005/8/layout/orgChart1"/>
    <dgm:cxn modelId="{645140C8-EFC3-491F-9C1F-DEE048319591}" type="presParOf" srcId="{F63B8864-9F3B-4DD0-AE78-1D20382B0650}" destId="{0E5FE7EB-5A0A-4F1D-A2D8-C529345D4244}" srcOrd="2" destOrd="0" presId="urn:microsoft.com/office/officeart/2005/8/layout/orgChart1"/>
    <dgm:cxn modelId="{4D3CF292-00EA-4EC2-B481-37748DCD64C1}" type="presParOf" srcId="{E2252CA8-1DD0-4D48-9A14-821F4444853E}" destId="{40A2E655-A746-4339-AA26-B2FB3565F11E}" srcOrd="4" destOrd="0" presId="urn:microsoft.com/office/officeart/2005/8/layout/orgChart1"/>
    <dgm:cxn modelId="{2A72A8B9-72DF-44D8-BCC1-501733946FDD}" type="presParOf" srcId="{E2252CA8-1DD0-4D48-9A14-821F4444853E}" destId="{504DA42B-38BE-417A-81F8-88F75BC7E701}" srcOrd="5" destOrd="0" presId="urn:microsoft.com/office/officeart/2005/8/layout/orgChart1"/>
    <dgm:cxn modelId="{FAC46464-F946-4355-97F1-F438A59F2990}" type="presParOf" srcId="{504DA42B-38BE-417A-81F8-88F75BC7E701}" destId="{36B39BB3-79D8-4EB7-8D5F-534FEDE8BAB5}" srcOrd="0" destOrd="0" presId="urn:microsoft.com/office/officeart/2005/8/layout/orgChart1"/>
    <dgm:cxn modelId="{8A0DA1A3-DB69-4D39-9918-9735342A769E}" type="presParOf" srcId="{36B39BB3-79D8-4EB7-8D5F-534FEDE8BAB5}" destId="{D69626CE-52B1-4ABC-9D6D-003D644B6A10}" srcOrd="0" destOrd="0" presId="urn:microsoft.com/office/officeart/2005/8/layout/orgChart1"/>
    <dgm:cxn modelId="{221AC022-7EBA-48E5-A576-B1835398C80B}" type="presParOf" srcId="{36B39BB3-79D8-4EB7-8D5F-534FEDE8BAB5}" destId="{E0922314-7F8B-44F4-89D7-E1A2B4A0E304}" srcOrd="1" destOrd="0" presId="urn:microsoft.com/office/officeart/2005/8/layout/orgChart1"/>
    <dgm:cxn modelId="{1C5E0489-DD4F-40DF-BC0B-06DAAD1168A2}" type="presParOf" srcId="{504DA42B-38BE-417A-81F8-88F75BC7E701}" destId="{528CB0CD-92C6-4317-B023-EE4B2AC3CB28}" srcOrd="1" destOrd="0" presId="urn:microsoft.com/office/officeart/2005/8/layout/orgChart1"/>
    <dgm:cxn modelId="{8A63798F-747D-411C-ADBE-A34DB1B7A395}" type="presParOf" srcId="{504DA42B-38BE-417A-81F8-88F75BC7E701}" destId="{D8B60CB6-6195-41D8-8F67-3E541BACAD40}" srcOrd="2" destOrd="0" presId="urn:microsoft.com/office/officeart/2005/8/layout/orgChart1"/>
    <dgm:cxn modelId="{E06BDC08-52E0-46A5-A056-1491CC37CAA1}" type="presParOf" srcId="{18D77B5E-2230-445D-B48B-C613DD6FD9EC}" destId="{AE4DA9B8-AA33-42F7-A9CD-7F854C1377D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07950"/>
            <a:ext cx="9101138" cy="6489700"/>
            <a:chOff x="0" y="68"/>
            <a:chExt cx="5733" cy="4088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hidden">
            <a:xfrm rot="-5400000">
              <a:off x="19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hidden">
            <a:xfrm rot="-5400000">
              <a:off x="19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hidden">
            <a:xfrm rot="-5400000">
              <a:off x="19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hidden">
            <a:xfrm rot="-5400000">
              <a:off x="19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hidden">
            <a:xfrm rot="-5400000">
              <a:off x="19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hidden">
            <a:xfrm rot="-5400000">
              <a:off x="19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hidden">
            <a:xfrm rot="-5400000">
              <a:off x="19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hidden">
            <a:xfrm rot="-5400000">
              <a:off x="19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hidden">
            <a:xfrm>
              <a:off x="483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hidden">
            <a:xfrm>
              <a:off x="984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hidden">
            <a:xfrm>
              <a:off x="984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hidden">
            <a:xfrm>
              <a:off x="483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hidden">
            <a:xfrm rot="-5400000">
              <a:off x="734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hidden">
            <a:xfrm rot="-5400000">
              <a:off x="1263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hidden">
            <a:xfrm rot="-5400000">
              <a:off x="1263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hidden">
            <a:xfrm rot="-5400000">
              <a:off x="734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hidden">
            <a:xfrm>
              <a:off x="483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hidden">
            <a:xfrm>
              <a:off x="984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hidden">
            <a:xfrm>
              <a:off x="984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hidden">
            <a:xfrm>
              <a:off x="483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hidden">
            <a:xfrm rot="-5400000">
              <a:off x="734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hidden">
            <a:xfrm rot="-5400000">
              <a:off x="1263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hidden">
            <a:xfrm rot="-5400000">
              <a:off x="1263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hidden">
            <a:xfrm rot="-5400000">
              <a:off x="734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hidden">
            <a:xfrm>
              <a:off x="483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hidden">
            <a:xfrm>
              <a:off x="984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hidden">
            <a:xfrm>
              <a:off x="984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hidden">
            <a:xfrm>
              <a:off x="483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hidden">
            <a:xfrm rot="-5400000">
              <a:off x="734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hidden">
            <a:xfrm rot="-5400000">
              <a:off x="1263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hidden">
            <a:xfrm rot="-5400000">
              <a:off x="1263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hidden">
            <a:xfrm rot="-5400000">
              <a:off x="734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hidden">
            <a:xfrm>
              <a:off x="483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hidden">
            <a:xfrm>
              <a:off x="984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hidden">
            <a:xfrm>
              <a:off x="984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hidden">
            <a:xfrm>
              <a:off x="483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hidden">
            <a:xfrm rot="-5400000">
              <a:off x="734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hidden">
            <a:xfrm rot="-5400000">
              <a:off x="1263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hidden">
            <a:xfrm rot="-5400000">
              <a:off x="1263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hidden">
            <a:xfrm rot="-5400000">
              <a:off x="734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hidden">
            <a:xfrm>
              <a:off x="1551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hidden">
            <a:xfrm>
              <a:off x="2052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hidden">
            <a:xfrm>
              <a:off x="2052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hidden">
            <a:xfrm>
              <a:off x="1551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hidden">
            <a:xfrm rot="-5400000">
              <a:off x="1802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hidden">
            <a:xfrm rot="-5400000">
              <a:off x="2331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hidden">
            <a:xfrm rot="-5400000">
              <a:off x="2331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hidden">
            <a:xfrm rot="-5400000">
              <a:off x="1802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hidden">
            <a:xfrm>
              <a:off x="1551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hidden">
            <a:xfrm>
              <a:off x="2052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hidden">
            <a:xfrm>
              <a:off x="2052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Line 54"/>
            <p:cNvSpPr>
              <a:spLocks noChangeShapeType="1"/>
            </p:cNvSpPr>
            <p:nvPr/>
          </p:nvSpPr>
          <p:spPr bwMode="hidden">
            <a:xfrm>
              <a:off x="1551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hidden">
            <a:xfrm rot="-5400000">
              <a:off x="1802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Line 56"/>
            <p:cNvSpPr>
              <a:spLocks noChangeShapeType="1"/>
            </p:cNvSpPr>
            <p:nvPr/>
          </p:nvSpPr>
          <p:spPr bwMode="hidden">
            <a:xfrm rot="-5400000">
              <a:off x="2331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hidden">
            <a:xfrm rot="-5400000">
              <a:off x="2331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hidden">
            <a:xfrm rot="-5400000">
              <a:off x="1802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hidden">
            <a:xfrm>
              <a:off x="1551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hidden">
            <a:xfrm>
              <a:off x="2052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hidden">
            <a:xfrm>
              <a:off x="2052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Line 62"/>
            <p:cNvSpPr>
              <a:spLocks noChangeShapeType="1"/>
            </p:cNvSpPr>
            <p:nvPr/>
          </p:nvSpPr>
          <p:spPr bwMode="hidden">
            <a:xfrm>
              <a:off x="1551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hidden">
            <a:xfrm rot="-5400000">
              <a:off x="1802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hidden">
            <a:xfrm rot="-5400000">
              <a:off x="2331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hidden">
            <a:xfrm rot="-5400000">
              <a:off x="2331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Line 66"/>
            <p:cNvSpPr>
              <a:spLocks noChangeShapeType="1"/>
            </p:cNvSpPr>
            <p:nvPr/>
          </p:nvSpPr>
          <p:spPr bwMode="hidden">
            <a:xfrm rot="-5400000">
              <a:off x="1802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Line 67"/>
            <p:cNvSpPr>
              <a:spLocks noChangeShapeType="1"/>
            </p:cNvSpPr>
            <p:nvPr/>
          </p:nvSpPr>
          <p:spPr bwMode="hidden">
            <a:xfrm>
              <a:off x="1551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Line 68"/>
            <p:cNvSpPr>
              <a:spLocks noChangeShapeType="1"/>
            </p:cNvSpPr>
            <p:nvPr/>
          </p:nvSpPr>
          <p:spPr bwMode="hidden">
            <a:xfrm>
              <a:off x="2052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Line 69"/>
            <p:cNvSpPr>
              <a:spLocks noChangeShapeType="1"/>
            </p:cNvSpPr>
            <p:nvPr/>
          </p:nvSpPr>
          <p:spPr bwMode="hidden">
            <a:xfrm>
              <a:off x="2052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Line 70"/>
            <p:cNvSpPr>
              <a:spLocks noChangeShapeType="1"/>
            </p:cNvSpPr>
            <p:nvPr/>
          </p:nvSpPr>
          <p:spPr bwMode="hidden">
            <a:xfrm>
              <a:off x="1551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Line 71"/>
            <p:cNvSpPr>
              <a:spLocks noChangeShapeType="1"/>
            </p:cNvSpPr>
            <p:nvPr/>
          </p:nvSpPr>
          <p:spPr bwMode="hidden">
            <a:xfrm rot="-5400000">
              <a:off x="1802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Line 72"/>
            <p:cNvSpPr>
              <a:spLocks noChangeShapeType="1"/>
            </p:cNvSpPr>
            <p:nvPr/>
          </p:nvSpPr>
          <p:spPr bwMode="hidden">
            <a:xfrm rot="-5400000">
              <a:off x="2331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Line 73"/>
            <p:cNvSpPr>
              <a:spLocks noChangeShapeType="1"/>
            </p:cNvSpPr>
            <p:nvPr/>
          </p:nvSpPr>
          <p:spPr bwMode="hidden">
            <a:xfrm rot="-5400000">
              <a:off x="2331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Line 74"/>
            <p:cNvSpPr>
              <a:spLocks noChangeShapeType="1"/>
            </p:cNvSpPr>
            <p:nvPr/>
          </p:nvSpPr>
          <p:spPr bwMode="hidden">
            <a:xfrm rot="-5400000">
              <a:off x="1802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Line 75"/>
            <p:cNvSpPr>
              <a:spLocks noChangeShapeType="1"/>
            </p:cNvSpPr>
            <p:nvPr/>
          </p:nvSpPr>
          <p:spPr bwMode="hidden">
            <a:xfrm>
              <a:off x="2619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Line 76"/>
            <p:cNvSpPr>
              <a:spLocks noChangeShapeType="1"/>
            </p:cNvSpPr>
            <p:nvPr/>
          </p:nvSpPr>
          <p:spPr bwMode="hidden">
            <a:xfrm>
              <a:off x="3120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Line 77"/>
            <p:cNvSpPr>
              <a:spLocks noChangeShapeType="1"/>
            </p:cNvSpPr>
            <p:nvPr/>
          </p:nvSpPr>
          <p:spPr bwMode="hidden">
            <a:xfrm>
              <a:off x="3120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Line 78"/>
            <p:cNvSpPr>
              <a:spLocks noChangeShapeType="1"/>
            </p:cNvSpPr>
            <p:nvPr/>
          </p:nvSpPr>
          <p:spPr bwMode="hidden">
            <a:xfrm>
              <a:off x="2619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Line 79"/>
            <p:cNvSpPr>
              <a:spLocks noChangeShapeType="1"/>
            </p:cNvSpPr>
            <p:nvPr/>
          </p:nvSpPr>
          <p:spPr bwMode="hidden">
            <a:xfrm rot="-5400000">
              <a:off x="2870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Line 80"/>
            <p:cNvSpPr>
              <a:spLocks noChangeShapeType="1"/>
            </p:cNvSpPr>
            <p:nvPr/>
          </p:nvSpPr>
          <p:spPr bwMode="hidden">
            <a:xfrm rot="-5400000">
              <a:off x="3399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Line 81"/>
            <p:cNvSpPr>
              <a:spLocks noChangeShapeType="1"/>
            </p:cNvSpPr>
            <p:nvPr/>
          </p:nvSpPr>
          <p:spPr bwMode="hidden">
            <a:xfrm rot="-5400000">
              <a:off x="3399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Line 82"/>
            <p:cNvSpPr>
              <a:spLocks noChangeShapeType="1"/>
            </p:cNvSpPr>
            <p:nvPr/>
          </p:nvSpPr>
          <p:spPr bwMode="hidden">
            <a:xfrm rot="-5400000">
              <a:off x="2870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Line 83"/>
            <p:cNvSpPr>
              <a:spLocks noChangeShapeType="1"/>
            </p:cNvSpPr>
            <p:nvPr/>
          </p:nvSpPr>
          <p:spPr bwMode="hidden">
            <a:xfrm>
              <a:off x="2619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Line 84"/>
            <p:cNvSpPr>
              <a:spLocks noChangeShapeType="1"/>
            </p:cNvSpPr>
            <p:nvPr/>
          </p:nvSpPr>
          <p:spPr bwMode="hidden">
            <a:xfrm>
              <a:off x="3120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Line 85"/>
            <p:cNvSpPr>
              <a:spLocks noChangeShapeType="1"/>
            </p:cNvSpPr>
            <p:nvPr/>
          </p:nvSpPr>
          <p:spPr bwMode="hidden">
            <a:xfrm>
              <a:off x="3120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Line 86"/>
            <p:cNvSpPr>
              <a:spLocks noChangeShapeType="1"/>
            </p:cNvSpPr>
            <p:nvPr/>
          </p:nvSpPr>
          <p:spPr bwMode="hidden">
            <a:xfrm>
              <a:off x="2619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Line 87"/>
            <p:cNvSpPr>
              <a:spLocks noChangeShapeType="1"/>
            </p:cNvSpPr>
            <p:nvPr/>
          </p:nvSpPr>
          <p:spPr bwMode="hidden">
            <a:xfrm rot="-5400000">
              <a:off x="2870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Line 88"/>
            <p:cNvSpPr>
              <a:spLocks noChangeShapeType="1"/>
            </p:cNvSpPr>
            <p:nvPr/>
          </p:nvSpPr>
          <p:spPr bwMode="hidden">
            <a:xfrm rot="-5400000">
              <a:off x="3399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Line 89"/>
            <p:cNvSpPr>
              <a:spLocks noChangeShapeType="1"/>
            </p:cNvSpPr>
            <p:nvPr/>
          </p:nvSpPr>
          <p:spPr bwMode="hidden">
            <a:xfrm rot="-5400000">
              <a:off x="3399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Line 90"/>
            <p:cNvSpPr>
              <a:spLocks noChangeShapeType="1"/>
            </p:cNvSpPr>
            <p:nvPr/>
          </p:nvSpPr>
          <p:spPr bwMode="hidden">
            <a:xfrm rot="-5400000">
              <a:off x="2870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Line 91"/>
            <p:cNvSpPr>
              <a:spLocks noChangeShapeType="1"/>
            </p:cNvSpPr>
            <p:nvPr/>
          </p:nvSpPr>
          <p:spPr bwMode="hidden">
            <a:xfrm>
              <a:off x="2619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Line 92"/>
            <p:cNvSpPr>
              <a:spLocks noChangeShapeType="1"/>
            </p:cNvSpPr>
            <p:nvPr/>
          </p:nvSpPr>
          <p:spPr bwMode="hidden">
            <a:xfrm>
              <a:off x="3120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Line 93"/>
            <p:cNvSpPr>
              <a:spLocks noChangeShapeType="1"/>
            </p:cNvSpPr>
            <p:nvPr/>
          </p:nvSpPr>
          <p:spPr bwMode="hidden">
            <a:xfrm>
              <a:off x="3120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Line 94"/>
            <p:cNvSpPr>
              <a:spLocks noChangeShapeType="1"/>
            </p:cNvSpPr>
            <p:nvPr/>
          </p:nvSpPr>
          <p:spPr bwMode="hidden">
            <a:xfrm>
              <a:off x="2619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Line 95"/>
            <p:cNvSpPr>
              <a:spLocks noChangeShapeType="1"/>
            </p:cNvSpPr>
            <p:nvPr/>
          </p:nvSpPr>
          <p:spPr bwMode="hidden">
            <a:xfrm rot="-5400000">
              <a:off x="2870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Line 96"/>
            <p:cNvSpPr>
              <a:spLocks noChangeShapeType="1"/>
            </p:cNvSpPr>
            <p:nvPr/>
          </p:nvSpPr>
          <p:spPr bwMode="hidden">
            <a:xfrm rot="-5400000">
              <a:off x="3399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Line 97"/>
            <p:cNvSpPr>
              <a:spLocks noChangeShapeType="1"/>
            </p:cNvSpPr>
            <p:nvPr/>
          </p:nvSpPr>
          <p:spPr bwMode="hidden">
            <a:xfrm rot="-5400000">
              <a:off x="3399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Line 98"/>
            <p:cNvSpPr>
              <a:spLocks noChangeShapeType="1"/>
            </p:cNvSpPr>
            <p:nvPr/>
          </p:nvSpPr>
          <p:spPr bwMode="hidden">
            <a:xfrm rot="-5400000">
              <a:off x="2870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Line 99"/>
            <p:cNvSpPr>
              <a:spLocks noChangeShapeType="1"/>
            </p:cNvSpPr>
            <p:nvPr/>
          </p:nvSpPr>
          <p:spPr bwMode="hidden">
            <a:xfrm>
              <a:off x="2619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Line 100"/>
            <p:cNvSpPr>
              <a:spLocks noChangeShapeType="1"/>
            </p:cNvSpPr>
            <p:nvPr/>
          </p:nvSpPr>
          <p:spPr bwMode="hidden">
            <a:xfrm>
              <a:off x="3120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Line 101"/>
            <p:cNvSpPr>
              <a:spLocks noChangeShapeType="1"/>
            </p:cNvSpPr>
            <p:nvPr/>
          </p:nvSpPr>
          <p:spPr bwMode="hidden">
            <a:xfrm>
              <a:off x="3120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Line 102"/>
            <p:cNvSpPr>
              <a:spLocks noChangeShapeType="1"/>
            </p:cNvSpPr>
            <p:nvPr/>
          </p:nvSpPr>
          <p:spPr bwMode="hidden">
            <a:xfrm>
              <a:off x="2619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Line 103"/>
            <p:cNvSpPr>
              <a:spLocks noChangeShapeType="1"/>
            </p:cNvSpPr>
            <p:nvPr/>
          </p:nvSpPr>
          <p:spPr bwMode="hidden">
            <a:xfrm rot="-5400000">
              <a:off x="2870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Line 104"/>
            <p:cNvSpPr>
              <a:spLocks noChangeShapeType="1"/>
            </p:cNvSpPr>
            <p:nvPr/>
          </p:nvSpPr>
          <p:spPr bwMode="hidden">
            <a:xfrm rot="-5400000">
              <a:off x="3399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Line 105"/>
            <p:cNvSpPr>
              <a:spLocks noChangeShapeType="1"/>
            </p:cNvSpPr>
            <p:nvPr/>
          </p:nvSpPr>
          <p:spPr bwMode="hidden">
            <a:xfrm rot="-5400000">
              <a:off x="3399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Line 106"/>
            <p:cNvSpPr>
              <a:spLocks noChangeShapeType="1"/>
            </p:cNvSpPr>
            <p:nvPr/>
          </p:nvSpPr>
          <p:spPr bwMode="hidden">
            <a:xfrm rot="-5400000">
              <a:off x="2870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Line 107"/>
            <p:cNvSpPr>
              <a:spLocks noChangeShapeType="1"/>
            </p:cNvSpPr>
            <p:nvPr/>
          </p:nvSpPr>
          <p:spPr bwMode="hidden">
            <a:xfrm>
              <a:off x="3687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Line 108"/>
            <p:cNvSpPr>
              <a:spLocks noChangeShapeType="1"/>
            </p:cNvSpPr>
            <p:nvPr/>
          </p:nvSpPr>
          <p:spPr bwMode="hidden">
            <a:xfrm>
              <a:off x="4188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Line 109"/>
            <p:cNvSpPr>
              <a:spLocks noChangeShapeType="1"/>
            </p:cNvSpPr>
            <p:nvPr/>
          </p:nvSpPr>
          <p:spPr bwMode="hidden">
            <a:xfrm>
              <a:off x="4188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Line 110"/>
            <p:cNvSpPr>
              <a:spLocks noChangeShapeType="1"/>
            </p:cNvSpPr>
            <p:nvPr/>
          </p:nvSpPr>
          <p:spPr bwMode="hidden">
            <a:xfrm>
              <a:off x="3687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Line 111"/>
            <p:cNvSpPr>
              <a:spLocks noChangeShapeType="1"/>
            </p:cNvSpPr>
            <p:nvPr/>
          </p:nvSpPr>
          <p:spPr bwMode="hidden">
            <a:xfrm rot="-5400000">
              <a:off x="3938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Line 112"/>
            <p:cNvSpPr>
              <a:spLocks noChangeShapeType="1"/>
            </p:cNvSpPr>
            <p:nvPr/>
          </p:nvSpPr>
          <p:spPr bwMode="hidden">
            <a:xfrm rot="-5400000">
              <a:off x="4467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Line 113"/>
            <p:cNvSpPr>
              <a:spLocks noChangeShapeType="1"/>
            </p:cNvSpPr>
            <p:nvPr/>
          </p:nvSpPr>
          <p:spPr bwMode="hidden">
            <a:xfrm rot="-5400000">
              <a:off x="4467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Line 114"/>
            <p:cNvSpPr>
              <a:spLocks noChangeShapeType="1"/>
            </p:cNvSpPr>
            <p:nvPr/>
          </p:nvSpPr>
          <p:spPr bwMode="hidden">
            <a:xfrm rot="-5400000">
              <a:off x="3938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Line 115"/>
            <p:cNvSpPr>
              <a:spLocks noChangeShapeType="1"/>
            </p:cNvSpPr>
            <p:nvPr/>
          </p:nvSpPr>
          <p:spPr bwMode="hidden">
            <a:xfrm>
              <a:off x="3687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Line 116"/>
            <p:cNvSpPr>
              <a:spLocks noChangeShapeType="1"/>
            </p:cNvSpPr>
            <p:nvPr/>
          </p:nvSpPr>
          <p:spPr bwMode="hidden">
            <a:xfrm>
              <a:off x="4188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Line 117"/>
            <p:cNvSpPr>
              <a:spLocks noChangeShapeType="1"/>
            </p:cNvSpPr>
            <p:nvPr/>
          </p:nvSpPr>
          <p:spPr bwMode="hidden">
            <a:xfrm>
              <a:off x="4188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Line 118"/>
            <p:cNvSpPr>
              <a:spLocks noChangeShapeType="1"/>
            </p:cNvSpPr>
            <p:nvPr/>
          </p:nvSpPr>
          <p:spPr bwMode="hidden">
            <a:xfrm>
              <a:off x="3687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Line 119"/>
            <p:cNvSpPr>
              <a:spLocks noChangeShapeType="1"/>
            </p:cNvSpPr>
            <p:nvPr/>
          </p:nvSpPr>
          <p:spPr bwMode="hidden">
            <a:xfrm rot="-5400000">
              <a:off x="3938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Line 120"/>
            <p:cNvSpPr>
              <a:spLocks noChangeShapeType="1"/>
            </p:cNvSpPr>
            <p:nvPr/>
          </p:nvSpPr>
          <p:spPr bwMode="hidden">
            <a:xfrm rot="-5400000">
              <a:off x="4467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Line 121"/>
            <p:cNvSpPr>
              <a:spLocks noChangeShapeType="1"/>
            </p:cNvSpPr>
            <p:nvPr/>
          </p:nvSpPr>
          <p:spPr bwMode="hidden">
            <a:xfrm rot="-5400000">
              <a:off x="4467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Line 122"/>
            <p:cNvSpPr>
              <a:spLocks noChangeShapeType="1"/>
            </p:cNvSpPr>
            <p:nvPr/>
          </p:nvSpPr>
          <p:spPr bwMode="hidden">
            <a:xfrm rot="-5400000">
              <a:off x="3938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Line 123"/>
            <p:cNvSpPr>
              <a:spLocks noChangeShapeType="1"/>
            </p:cNvSpPr>
            <p:nvPr/>
          </p:nvSpPr>
          <p:spPr bwMode="hidden">
            <a:xfrm>
              <a:off x="3687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Line 124"/>
            <p:cNvSpPr>
              <a:spLocks noChangeShapeType="1"/>
            </p:cNvSpPr>
            <p:nvPr/>
          </p:nvSpPr>
          <p:spPr bwMode="hidden">
            <a:xfrm>
              <a:off x="4188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Line 125"/>
            <p:cNvSpPr>
              <a:spLocks noChangeShapeType="1"/>
            </p:cNvSpPr>
            <p:nvPr/>
          </p:nvSpPr>
          <p:spPr bwMode="hidden">
            <a:xfrm>
              <a:off x="4188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Line 126"/>
            <p:cNvSpPr>
              <a:spLocks noChangeShapeType="1"/>
            </p:cNvSpPr>
            <p:nvPr/>
          </p:nvSpPr>
          <p:spPr bwMode="hidden">
            <a:xfrm>
              <a:off x="3687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Line 127"/>
            <p:cNvSpPr>
              <a:spLocks noChangeShapeType="1"/>
            </p:cNvSpPr>
            <p:nvPr/>
          </p:nvSpPr>
          <p:spPr bwMode="hidden">
            <a:xfrm rot="-5400000">
              <a:off x="3938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Line 128"/>
            <p:cNvSpPr>
              <a:spLocks noChangeShapeType="1"/>
            </p:cNvSpPr>
            <p:nvPr/>
          </p:nvSpPr>
          <p:spPr bwMode="hidden">
            <a:xfrm rot="-5400000">
              <a:off x="4467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Line 129"/>
            <p:cNvSpPr>
              <a:spLocks noChangeShapeType="1"/>
            </p:cNvSpPr>
            <p:nvPr/>
          </p:nvSpPr>
          <p:spPr bwMode="hidden">
            <a:xfrm rot="-5400000">
              <a:off x="4467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Line 130"/>
            <p:cNvSpPr>
              <a:spLocks noChangeShapeType="1"/>
            </p:cNvSpPr>
            <p:nvPr/>
          </p:nvSpPr>
          <p:spPr bwMode="hidden">
            <a:xfrm rot="-5400000">
              <a:off x="3938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Line 131"/>
            <p:cNvSpPr>
              <a:spLocks noChangeShapeType="1"/>
            </p:cNvSpPr>
            <p:nvPr/>
          </p:nvSpPr>
          <p:spPr bwMode="hidden">
            <a:xfrm>
              <a:off x="3687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Line 132"/>
            <p:cNvSpPr>
              <a:spLocks noChangeShapeType="1"/>
            </p:cNvSpPr>
            <p:nvPr/>
          </p:nvSpPr>
          <p:spPr bwMode="hidden">
            <a:xfrm>
              <a:off x="4188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Line 133"/>
            <p:cNvSpPr>
              <a:spLocks noChangeShapeType="1"/>
            </p:cNvSpPr>
            <p:nvPr/>
          </p:nvSpPr>
          <p:spPr bwMode="hidden">
            <a:xfrm>
              <a:off x="4188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Line 134"/>
            <p:cNvSpPr>
              <a:spLocks noChangeShapeType="1"/>
            </p:cNvSpPr>
            <p:nvPr/>
          </p:nvSpPr>
          <p:spPr bwMode="hidden">
            <a:xfrm>
              <a:off x="3687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Line 135"/>
            <p:cNvSpPr>
              <a:spLocks noChangeShapeType="1"/>
            </p:cNvSpPr>
            <p:nvPr/>
          </p:nvSpPr>
          <p:spPr bwMode="hidden">
            <a:xfrm rot="-5400000">
              <a:off x="3938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Line 136"/>
            <p:cNvSpPr>
              <a:spLocks noChangeShapeType="1"/>
            </p:cNvSpPr>
            <p:nvPr/>
          </p:nvSpPr>
          <p:spPr bwMode="hidden">
            <a:xfrm rot="-5400000">
              <a:off x="4467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Line 137"/>
            <p:cNvSpPr>
              <a:spLocks noChangeShapeType="1"/>
            </p:cNvSpPr>
            <p:nvPr/>
          </p:nvSpPr>
          <p:spPr bwMode="hidden">
            <a:xfrm rot="-5400000">
              <a:off x="4467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Line 138"/>
            <p:cNvSpPr>
              <a:spLocks noChangeShapeType="1"/>
            </p:cNvSpPr>
            <p:nvPr/>
          </p:nvSpPr>
          <p:spPr bwMode="hidden">
            <a:xfrm rot="-5400000">
              <a:off x="3938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Line 139"/>
            <p:cNvSpPr>
              <a:spLocks noChangeShapeType="1"/>
            </p:cNvSpPr>
            <p:nvPr/>
          </p:nvSpPr>
          <p:spPr bwMode="hidden">
            <a:xfrm>
              <a:off x="4755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Line 140"/>
            <p:cNvSpPr>
              <a:spLocks noChangeShapeType="1"/>
            </p:cNvSpPr>
            <p:nvPr/>
          </p:nvSpPr>
          <p:spPr bwMode="hidden">
            <a:xfrm>
              <a:off x="5256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Line 141"/>
            <p:cNvSpPr>
              <a:spLocks noChangeShapeType="1"/>
            </p:cNvSpPr>
            <p:nvPr/>
          </p:nvSpPr>
          <p:spPr bwMode="hidden">
            <a:xfrm>
              <a:off x="5256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Line 142"/>
            <p:cNvSpPr>
              <a:spLocks noChangeShapeType="1"/>
            </p:cNvSpPr>
            <p:nvPr/>
          </p:nvSpPr>
          <p:spPr bwMode="hidden">
            <a:xfrm>
              <a:off x="4755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Line 143"/>
            <p:cNvSpPr>
              <a:spLocks noChangeShapeType="1"/>
            </p:cNvSpPr>
            <p:nvPr/>
          </p:nvSpPr>
          <p:spPr bwMode="hidden">
            <a:xfrm rot="-5400000">
              <a:off x="5006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Line 144"/>
            <p:cNvSpPr>
              <a:spLocks noChangeShapeType="1"/>
            </p:cNvSpPr>
            <p:nvPr/>
          </p:nvSpPr>
          <p:spPr bwMode="hidden">
            <a:xfrm rot="-5400000">
              <a:off x="553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Line 145"/>
            <p:cNvSpPr>
              <a:spLocks noChangeShapeType="1"/>
            </p:cNvSpPr>
            <p:nvPr/>
          </p:nvSpPr>
          <p:spPr bwMode="hidden">
            <a:xfrm rot="-5400000">
              <a:off x="553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Line 146"/>
            <p:cNvSpPr>
              <a:spLocks noChangeShapeType="1"/>
            </p:cNvSpPr>
            <p:nvPr/>
          </p:nvSpPr>
          <p:spPr bwMode="hidden">
            <a:xfrm rot="-5400000">
              <a:off x="5006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Line 147"/>
            <p:cNvSpPr>
              <a:spLocks noChangeShapeType="1"/>
            </p:cNvSpPr>
            <p:nvPr/>
          </p:nvSpPr>
          <p:spPr bwMode="hidden">
            <a:xfrm>
              <a:off x="4755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Line 148"/>
            <p:cNvSpPr>
              <a:spLocks noChangeShapeType="1"/>
            </p:cNvSpPr>
            <p:nvPr/>
          </p:nvSpPr>
          <p:spPr bwMode="hidden">
            <a:xfrm>
              <a:off x="5256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Line 149"/>
            <p:cNvSpPr>
              <a:spLocks noChangeShapeType="1"/>
            </p:cNvSpPr>
            <p:nvPr/>
          </p:nvSpPr>
          <p:spPr bwMode="hidden">
            <a:xfrm>
              <a:off x="5256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Line 150"/>
            <p:cNvSpPr>
              <a:spLocks noChangeShapeType="1"/>
            </p:cNvSpPr>
            <p:nvPr/>
          </p:nvSpPr>
          <p:spPr bwMode="hidden">
            <a:xfrm>
              <a:off x="4755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Line 151"/>
            <p:cNvSpPr>
              <a:spLocks noChangeShapeType="1"/>
            </p:cNvSpPr>
            <p:nvPr/>
          </p:nvSpPr>
          <p:spPr bwMode="hidden">
            <a:xfrm rot="-5400000">
              <a:off x="5006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Line 152"/>
            <p:cNvSpPr>
              <a:spLocks noChangeShapeType="1"/>
            </p:cNvSpPr>
            <p:nvPr/>
          </p:nvSpPr>
          <p:spPr bwMode="hidden">
            <a:xfrm rot="-5400000">
              <a:off x="553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Line 153"/>
            <p:cNvSpPr>
              <a:spLocks noChangeShapeType="1"/>
            </p:cNvSpPr>
            <p:nvPr/>
          </p:nvSpPr>
          <p:spPr bwMode="hidden">
            <a:xfrm rot="-5400000">
              <a:off x="553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Line 154"/>
            <p:cNvSpPr>
              <a:spLocks noChangeShapeType="1"/>
            </p:cNvSpPr>
            <p:nvPr/>
          </p:nvSpPr>
          <p:spPr bwMode="hidden">
            <a:xfrm rot="-5400000">
              <a:off x="5006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Line 155"/>
            <p:cNvSpPr>
              <a:spLocks noChangeShapeType="1"/>
            </p:cNvSpPr>
            <p:nvPr/>
          </p:nvSpPr>
          <p:spPr bwMode="hidden">
            <a:xfrm>
              <a:off x="4755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Line 156"/>
            <p:cNvSpPr>
              <a:spLocks noChangeShapeType="1"/>
            </p:cNvSpPr>
            <p:nvPr/>
          </p:nvSpPr>
          <p:spPr bwMode="hidden">
            <a:xfrm>
              <a:off x="5256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Line 157"/>
            <p:cNvSpPr>
              <a:spLocks noChangeShapeType="1"/>
            </p:cNvSpPr>
            <p:nvPr/>
          </p:nvSpPr>
          <p:spPr bwMode="hidden">
            <a:xfrm>
              <a:off x="5256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Line 158"/>
            <p:cNvSpPr>
              <a:spLocks noChangeShapeType="1"/>
            </p:cNvSpPr>
            <p:nvPr/>
          </p:nvSpPr>
          <p:spPr bwMode="hidden">
            <a:xfrm>
              <a:off x="4755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Line 159"/>
            <p:cNvSpPr>
              <a:spLocks noChangeShapeType="1"/>
            </p:cNvSpPr>
            <p:nvPr/>
          </p:nvSpPr>
          <p:spPr bwMode="hidden">
            <a:xfrm rot="-5400000">
              <a:off x="5006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Line 160"/>
            <p:cNvSpPr>
              <a:spLocks noChangeShapeType="1"/>
            </p:cNvSpPr>
            <p:nvPr/>
          </p:nvSpPr>
          <p:spPr bwMode="hidden">
            <a:xfrm rot="-5400000">
              <a:off x="553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Line 161"/>
            <p:cNvSpPr>
              <a:spLocks noChangeShapeType="1"/>
            </p:cNvSpPr>
            <p:nvPr/>
          </p:nvSpPr>
          <p:spPr bwMode="hidden">
            <a:xfrm rot="-5400000">
              <a:off x="553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Line 162"/>
            <p:cNvSpPr>
              <a:spLocks noChangeShapeType="1"/>
            </p:cNvSpPr>
            <p:nvPr/>
          </p:nvSpPr>
          <p:spPr bwMode="hidden">
            <a:xfrm rot="-5400000">
              <a:off x="5006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Line 163"/>
            <p:cNvSpPr>
              <a:spLocks noChangeShapeType="1"/>
            </p:cNvSpPr>
            <p:nvPr/>
          </p:nvSpPr>
          <p:spPr bwMode="hidden">
            <a:xfrm>
              <a:off x="4755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Line 164"/>
            <p:cNvSpPr>
              <a:spLocks noChangeShapeType="1"/>
            </p:cNvSpPr>
            <p:nvPr/>
          </p:nvSpPr>
          <p:spPr bwMode="hidden">
            <a:xfrm>
              <a:off x="5256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Line 165"/>
            <p:cNvSpPr>
              <a:spLocks noChangeShapeType="1"/>
            </p:cNvSpPr>
            <p:nvPr/>
          </p:nvSpPr>
          <p:spPr bwMode="hidden">
            <a:xfrm>
              <a:off x="5256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Line 166"/>
            <p:cNvSpPr>
              <a:spLocks noChangeShapeType="1"/>
            </p:cNvSpPr>
            <p:nvPr/>
          </p:nvSpPr>
          <p:spPr bwMode="hidden">
            <a:xfrm>
              <a:off x="4755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Line 167"/>
            <p:cNvSpPr>
              <a:spLocks noChangeShapeType="1"/>
            </p:cNvSpPr>
            <p:nvPr/>
          </p:nvSpPr>
          <p:spPr bwMode="hidden">
            <a:xfrm rot="-5400000">
              <a:off x="5006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Line 168"/>
            <p:cNvSpPr>
              <a:spLocks noChangeShapeType="1"/>
            </p:cNvSpPr>
            <p:nvPr/>
          </p:nvSpPr>
          <p:spPr bwMode="hidden">
            <a:xfrm rot="-5400000">
              <a:off x="553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Line 169"/>
            <p:cNvSpPr>
              <a:spLocks noChangeShapeType="1"/>
            </p:cNvSpPr>
            <p:nvPr/>
          </p:nvSpPr>
          <p:spPr bwMode="hidden">
            <a:xfrm rot="-5400000">
              <a:off x="553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Line 170"/>
            <p:cNvSpPr>
              <a:spLocks noChangeShapeType="1"/>
            </p:cNvSpPr>
            <p:nvPr/>
          </p:nvSpPr>
          <p:spPr bwMode="hidden">
            <a:xfrm rot="-5400000">
              <a:off x="5006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Line 171"/>
            <p:cNvSpPr>
              <a:spLocks noChangeShapeType="1"/>
            </p:cNvSpPr>
            <p:nvPr/>
          </p:nvSpPr>
          <p:spPr bwMode="hidden">
            <a:xfrm rot="-5400000">
              <a:off x="19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Line 172"/>
            <p:cNvSpPr>
              <a:spLocks noChangeShapeType="1"/>
            </p:cNvSpPr>
            <p:nvPr/>
          </p:nvSpPr>
          <p:spPr bwMode="hidden">
            <a:xfrm rot="-5400000">
              <a:off x="737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Line 173"/>
            <p:cNvSpPr>
              <a:spLocks noChangeShapeType="1"/>
            </p:cNvSpPr>
            <p:nvPr/>
          </p:nvSpPr>
          <p:spPr bwMode="hidden">
            <a:xfrm rot="-5400000">
              <a:off x="1266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Line 174"/>
            <p:cNvSpPr>
              <a:spLocks noChangeShapeType="1"/>
            </p:cNvSpPr>
            <p:nvPr/>
          </p:nvSpPr>
          <p:spPr bwMode="hidden">
            <a:xfrm rot="-5400000">
              <a:off x="1805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Line 175"/>
            <p:cNvSpPr>
              <a:spLocks noChangeShapeType="1"/>
            </p:cNvSpPr>
            <p:nvPr/>
          </p:nvSpPr>
          <p:spPr bwMode="hidden">
            <a:xfrm rot="-5400000">
              <a:off x="2334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Line 176"/>
            <p:cNvSpPr>
              <a:spLocks noChangeShapeType="1"/>
            </p:cNvSpPr>
            <p:nvPr/>
          </p:nvSpPr>
          <p:spPr bwMode="hidden">
            <a:xfrm rot="-5400000">
              <a:off x="2873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Line 177"/>
            <p:cNvSpPr>
              <a:spLocks noChangeShapeType="1"/>
            </p:cNvSpPr>
            <p:nvPr/>
          </p:nvSpPr>
          <p:spPr bwMode="hidden">
            <a:xfrm rot="-5400000">
              <a:off x="3402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Line 178"/>
            <p:cNvSpPr>
              <a:spLocks noChangeShapeType="1"/>
            </p:cNvSpPr>
            <p:nvPr/>
          </p:nvSpPr>
          <p:spPr bwMode="hidden">
            <a:xfrm rot="-5400000">
              <a:off x="3941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Line 179"/>
            <p:cNvSpPr>
              <a:spLocks noChangeShapeType="1"/>
            </p:cNvSpPr>
            <p:nvPr/>
          </p:nvSpPr>
          <p:spPr bwMode="hidden">
            <a:xfrm rot="-5400000">
              <a:off x="4470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Line 180"/>
            <p:cNvSpPr>
              <a:spLocks noChangeShapeType="1"/>
            </p:cNvSpPr>
            <p:nvPr/>
          </p:nvSpPr>
          <p:spPr bwMode="hidden">
            <a:xfrm rot="-5400000">
              <a:off x="5009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Line 181"/>
            <p:cNvSpPr>
              <a:spLocks noChangeShapeType="1"/>
            </p:cNvSpPr>
            <p:nvPr/>
          </p:nvSpPr>
          <p:spPr bwMode="hidden">
            <a:xfrm rot="-5400000">
              <a:off x="553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84" name="Group 182"/>
          <p:cNvGrpSpPr>
            <a:grpSpLocks/>
          </p:cNvGrpSpPr>
          <p:nvPr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185" name="Rectangle 183"/>
            <p:cNvSpPr>
              <a:spLocks noChangeArrowheads="1"/>
            </p:cNvSpPr>
            <p:nvPr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Rectangle 184"/>
            <p:cNvSpPr>
              <a:spLocks noChangeArrowheads="1"/>
            </p:cNvSpPr>
            <p:nvPr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Rectangle 185"/>
            <p:cNvSpPr>
              <a:spLocks noChangeArrowheads="1"/>
            </p:cNvSpPr>
            <p:nvPr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Rectangle 186"/>
            <p:cNvSpPr>
              <a:spLocks noChangeArrowheads="1"/>
            </p:cNvSpPr>
            <p:nvPr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Rectangle 187"/>
            <p:cNvSpPr>
              <a:spLocks noChangeArrowheads="1"/>
            </p:cNvSpPr>
            <p:nvPr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90" name="Group 193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4273"/>
            <a:chExt cx="5328" cy="47"/>
          </a:xfrm>
        </p:grpSpPr>
        <p:sp>
          <p:nvSpPr>
            <p:cNvPr id="191" name="Rectangle 194"/>
            <p:cNvSpPr>
              <a:spLocks noChangeArrowheads="1"/>
            </p:cNvSpPr>
            <p:nvPr/>
          </p:nvSpPr>
          <p:spPr bwMode="ltGray">
            <a:xfrm>
              <a:off x="504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Rectangle 195"/>
            <p:cNvSpPr>
              <a:spLocks noChangeArrowheads="1"/>
            </p:cNvSpPr>
            <p:nvPr/>
          </p:nvSpPr>
          <p:spPr bwMode="ltGray">
            <a:xfrm>
              <a:off x="192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Rectangle 196"/>
            <p:cNvSpPr>
              <a:spLocks noChangeArrowheads="1"/>
            </p:cNvSpPr>
            <p:nvPr/>
          </p:nvSpPr>
          <p:spPr bwMode="ltGray">
            <a:xfrm>
              <a:off x="1176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Rectangle 197"/>
            <p:cNvSpPr>
              <a:spLocks noChangeArrowheads="1"/>
            </p:cNvSpPr>
            <p:nvPr/>
          </p:nvSpPr>
          <p:spPr bwMode="ltGray">
            <a:xfrm>
              <a:off x="864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Rectangle 198"/>
            <p:cNvSpPr>
              <a:spLocks noChangeArrowheads="1"/>
            </p:cNvSpPr>
            <p:nvPr/>
          </p:nvSpPr>
          <p:spPr bwMode="ltGray">
            <a:xfrm>
              <a:off x="1848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Rectangle 199"/>
            <p:cNvSpPr>
              <a:spLocks noChangeArrowheads="1"/>
            </p:cNvSpPr>
            <p:nvPr/>
          </p:nvSpPr>
          <p:spPr bwMode="ltGray">
            <a:xfrm>
              <a:off x="1536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Rectangle 200"/>
            <p:cNvSpPr>
              <a:spLocks noChangeArrowheads="1"/>
            </p:cNvSpPr>
            <p:nvPr/>
          </p:nvSpPr>
          <p:spPr bwMode="ltGray">
            <a:xfrm>
              <a:off x="2520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Rectangle 201"/>
            <p:cNvSpPr>
              <a:spLocks noChangeArrowheads="1"/>
            </p:cNvSpPr>
            <p:nvPr/>
          </p:nvSpPr>
          <p:spPr bwMode="ltGray">
            <a:xfrm>
              <a:off x="2208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Rectangle 202"/>
            <p:cNvSpPr>
              <a:spLocks noChangeArrowheads="1"/>
            </p:cNvSpPr>
            <p:nvPr/>
          </p:nvSpPr>
          <p:spPr bwMode="ltGray">
            <a:xfrm>
              <a:off x="3192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Rectangle 203"/>
            <p:cNvSpPr>
              <a:spLocks noChangeArrowheads="1"/>
            </p:cNvSpPr>
            <p:nvPr/>
          </p:nvSpPr>
          <p:spPr bwMode="ltGray">
            <a:xfrm>
              <a:off x="2880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Rectangle 204"/>
            <p:cNvSpPr>
              <a:spLocks noChangeArrowheads="1"/>
            </p:cNvSpPr>
            <p:nvPr/>
          </p:nvSpPr>
          <p:spPr bwMode="ltGray">
            <a:xfrm>
              <a:off x="3864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Rectangle 205"/>
            <p:cNvSpPr>
              <a:spLocks noChangeArrowheads="1"/>
            </p:cNvSpPr>
            <p:nvPr/>
          </p:nvSpPr>
          <p:spPr bwMode="ltGray">
            <a:xfrm>
              <a:off x="3552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Rectangle 206"/>
            <p:cNvSpPr>
              <a:spLocks noChangeArrowheads="1"/>
            </p:cNvSpPr>
            <p:nvPr/>
          </p:nvSpPr>
          <p:spPr bwMode="ltGray">
            <a:xfrm>
              <a:off x="4536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Rectangle 207"/>
            <p:cNvSpPr>
              <a:spLocks noChangeArrowheads="1"/>
            </p:cNvSpPr>
            <p:nvPr/>
          </p:nvSpPr>
          <p:spPr bwMode="ltGray">
            <a:xfrm>
              <a:off x="4224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Rectangle 208"/>
            <p:cNvSpPr>
              <a:spLocks noChangeArrowheads="1"/>
            </p:cNvSpPr>
            <p:nvPr/>
          </p:nvSpPr>
          <p:spPr bwMode="ltGray">
            <a:xfrm>
              <a:off x="5208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Rectangle 209"/>
            <p:cNvSpPr>
              <a:spLocks noChangeArrowheads="1"/>
            </p:cNvSpPr>
            <p:nvPr/>
          </p:nvSpPr>
          <p:spPr bwMode="ltGray">
            <a:xfrm>
              <a:off x="4896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pic>
        <p:nvPicPr>
          <p:cNvPr id="207" name="Picture 210" descr="posbul1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7063" y="3363913"/>
            <a:ext cx="293687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48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149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8" name="Rectangle 19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" name="Rectangle 19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" name="Rectangle 19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6F1FA6-ACD0-4619-B4A2-3CA13A0BC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1BE6C-CADB-4781-B257-DD2F46508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0B818-53F3-4453-B4B9-F40ABB09C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4C5CC-5484-4D05-9D9A-3B0209A86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DA0C0-F03F-4543-8E24-D6550102F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0619A-7A65-4D5B-8F0B-01B9CCAD1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4A272-36C1-4F49-BF2C-D0E3C09E1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0D9BA-E547-4B32-A39C-5EE989CC4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87E43-A66E-43B0-9D4A-FBE329547F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30875-D05F-4D48-9F36-D1ED3990B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038AE-960F-4EF0-A026-FA88FBD8F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80F7C-C024-4F6F-9AD1-4A7B8750F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fld id="{FBC62E24-977E-40CB-B6F8-0C5899578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2082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39946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47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48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49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50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83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39952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53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54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55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56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84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39958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59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60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61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62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85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39964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65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66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67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68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86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39970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71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72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73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74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2057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2058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9977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78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59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39980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81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60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39983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84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61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39986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87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62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39989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90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63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39992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93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64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39995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96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65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39998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99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8.jpeg"/><Relationship Id="rId7" Type="http://schemas.openxmlformats.org/officeDocument/2006/relationships/image" Target="../media/image1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Зарождение революционного народничества и его идеи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tx2"/>
                </a:solidFill>
              </a:rPr>
              <a:t>Д/З: </a:t>
            </a:r>
            <a:r>
              <a:rPr lang="en-US" smtClean="0">
                <a:solidFill>
                  <a:schemeClr val="tx2"/>
                </a:solidFill>
                <a:cs typeface="Arial" charset="0"/>
              </a:rPr>
              <a:t>§</a:t>
            </a:r>
            <a:r>
              <a:rPr lang="ru-RU" smtClean="0">
                <a:solidFill>
                  <a:schemeClr val="tx2"/>
                </a:solidFill>
                <a:cs typeface="Arial" charset="0"/>
              </a:rPr>
              <a:t> 25, читать, </a:t>
            </a:r>
          </a:p>
          <a:p>
            <a:pPr eaLnBrk="1" hangingPunct="1"/>
            <a:r>
              <a:rPr lang="ru-RU" smtClean="0">
                <a:solidFill>
                  <a:schemeClr val="tx2"/>
                </a:solidFill>
                <a:cs typeface="Arial" charset="0"/>
              </a:rPr>
              <a:t>вопросы 1,4, пересказ.</a:t>
            </a:r>
            <a:endParaRPr lang="en-US" smtClean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72000" y="55172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Автор презентации: </a:t>
            </a:r>
            <a:r>
              <a:rPr lang="ru-RU" dirty="0" err="1"/>
              <a:t>Хамитова</a:t>
            </a:r>
            <a:r>
              <a:rPr lang="ru-RU" dirty="0"/>
              <a:t> Гульнара </a:t>
            </a:r>
            <a:r>
              <a:rPr lang="ru-RU" dirty="0" err="1"/>
              <a:t>Равильевна</a:t>
            </a:r>
            <a:r>
              <a:rPr lang="ru-RU" dirty="0"/>
              <a:t>, учитель истории и обществознания. </a:t>
            </a:r>
          </a:p>
          <a:p>
            <a:r>
              <a:rPr lang="ru-RU" dirty="0"/>
              <a:t>МБОУ СОШ № 54, г. Челябинск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609600"/>
            <a:ext cx="6623050" cy="1143000"/>
          </a:xfrm>
        </p:spPr>
        <p:txBody>
          <a:bodyPr/>
          <a:lstStyle/>
          <a:p>
            <a:pPr eaLnBrk="1" hangingPunct="1"/>
            <a:r>
              <a:rPr lang="ru-RU" smtClean="0"/>
              <a:t>Идеологи народничества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36" name="Picture 14" descr="ag00029_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88913"/>
            <a:ext cx="18732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Бакунин М.А.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z="3600" smtClean="0">
                <a:solidFill>
                  <a:schemeClr val="tx2"/>
                </a:solidFill>
              </a:rPr>
              <a:t>Прочитайте страницу 178, абзац 2-4:</a:t>
            </a:r>
          </a:p>
          <a:p>
            <a:pPr algn="ctr" eaLnBrk="1" hangingPunct="1">
              <a:buFontTx/>
              <a:buNone/>
            </a:pPr>
            <a:r>
              <a:rPr lang="ru-RU" sz="3600" smtClean="0">
                <a:solidFill>
                  <a:schemeClr val="tx2"/>
                </a:solidFill>
              </a:rPr>
              <a:t>Сформулируйте взгляды Бакунина. </a:t>
            </a:r>
          </a:p>
        </p:txBody>
      </p:sp>
      <p:pic>
        <p:nvPicPr>
          <p:cNvPr id="13316" name="Picture 6" descr="Рисунок6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>
            <a:lum contrast="24000"/>
          </a:blip>
          <a:srcRect/>
          <a:stretch>
            <a:fillRect/>
          </a:stretch>
        </p:blipFill>
        <p:spPr>
          <a:xfrm>
            <a:off x="614363" y="2060575"/>
            <a:ext cx="3548062" cy="4464050"/>
          </a:xfrm>
          <a:noFill/>
          <a:ln w="76200">
            <a:solidFill>
              <a:schemeClr val="hlink"/>
            </a:solidFill>
          </a:ln>
        </p:spPr>
      </p:pic>
      <p:pic>
        <p:nvPicPr>
          <p:cNvPr id="13317" name="Picture 7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15888"/>
            <a:ext cx="11207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Лавров П.Л.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z="3600" smtClean="0">
                <a:solidFill>
                  <a:schemeClr val="tx2"/>
                </a:solidFill>
              </a:rPr>
              <a:t>Прочитайте </a:t>
            </a:r>
          </a:p>
          <a:p>
            <a:pPr algn="ctr" eaLnBrk="1" hangingPunct="1">
              <a:buFontTx/>
              <a:buNone/>
            </a:pPr>
            <a:r>
              <a:rPr lang="ru-RU" sz="3600" smtClean="0">
                <a:solidFill>
                  <a:schemeClr val="tx2"/>
                </a:solidFill>
              </a:rPr>
              <a:t>страницу 179, текст между рамками:</a:t>
            </a:r>
          </a:p>
          <a:p>
            <a:pPr algn="ctr" eaLnBrk="1" hangingPunct="1">
              <a:buFontTx/>
              <a:buNone/>
            </a:pPr>
            <a:r>
              <a:rPr lang="ru-RU" sz="3600" smtClean="0">
                <a:solidFill>
                  <a:schemeClr val="tx2"/>
                </a:solidFill>
              </a:rPr>
              <a:t>Сформулируйте взгляды Лаврова.</a:t>
            </a:r>
          </a:p>
        </p:txBody>
      </p:sp>
      <p:pic>
        <p:nvPicPr>
          <p:cNvPr id="14340" name="Picture 7" descr="Рисунок4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>
            <a:lum contrast="18000"/>
          </a:blip>
          <a:srcRect/>
          <a:stretch>
            <a:fillRect/>
          </a:stretch>
        </p:blipFill>
        <p:spPr>
          <a:xfrm>
            <a:off x="133350" y="2060575"/>
            <a:ext cx="4265613" cy="4321175"/>
          </a:xfrm>
          <a:noFill/>
          <a:ln w="76200">
            <a:solidFill>
              <a:schemeClr val="hlink"/>
            </a:solidFill>
          </a:ln>
        </p:spPr>
      </p:pic>
      <p:pic>
        <p:nvPicPr>
          <p:cNvPr id="14341" name="Picture 8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15888"/>
            <a:ext cx="11207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Ткачев П.Н.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z="3600" smtClean="0">
                <a:solidFill>
                  <a:schemeClr val="tx2"/>
                </a:solidFill>
              </a:rPr>
              <a:t>Прочитайте </a:t>
            </a:r>
          </a:p>
          <a:p>
            <a:pPr algn="ctr" eaLnBrk="1" hangingPunct="1">
              <a:buFontTx/>
              <a:buNone/>
            </a:pPr>
            <a:r>
              <a:rPr lang="ru-RU" sz="3600" smtClean="0">
                <a:solidFill>
                  <a:schemeClr val="tx2"/>
                </a:solidFill>
              </a:rPr>
              <a:t>страницу 180, абзац 2:</a:t>
            </a:r>
          </a:p>
          <a:p>
            <a:pPr algn="ctr" eaLnBrk="1" hangingPunct="1">
              <a:buFontTx/>
              <a:buNone/>
            </a:pPr>
            <a:r>
              <a:rPr lang="ru-RU" sz="3600" smtClean="0">
                <a:solidFill>
                  <a:schemeClr val="tx2"/>
                </a:solidFill>
              </a:rPr>
              <a:t>Сформулируйте взгляды Ткачева.</a:t>
            </a:r>
          </a:p>
        </p:txBody>
      </p:sp>
      <p:pic>
        <p:nvPicPr>
          <p:cNvPr id="15364" name="Picture 7" descr="Рисунок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>
            <a:lum bright="-6000" contrast="24000"/>
          </a:blip>
          <a:srcRect/>
          <a:stretch>
            <a:fillRect/>
          </a:stretch>
        </p:blipFill>
        <p:spPr>
          <a:xfrm>
            <a:off x="827088" y="1916113"/>
            <a:ext cx="3179762" cy="4543425"/>
          </a:xfrm>
          <a:noFill/>
          <a:ln w="76200">
            <a:solidFill>
              <a:schemeClr val="hlink"/>
            </a:solidFill>
          </a:ln>
        </p:spPr>
      </p:pic>
      <p:pic>
        <p:nvPicPr>
          <p:cNvPr id="15365" name="Picture 8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15888"/>
            <a:ext cx="11207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Арест пропагандитса 2"/>
          <p:cNvPicPr>
            <a:picLocks noChangeAspect="1" noChangeArrowheads="1"/>
          </p:cNvPicPr>
          <p:nvPr/>
        </p:nvPicPr>
        <p:blipFill>
          <a:blip r:embed="rId2" cstate="print"/>
          <a:srcRect r="5411" b="-1791"/>
          <a:stretch>
            <a:fillRect/>
          </a:stretch>
        </p:blipFill>
        <p:spPr bwMode="auto">
          <a:xfrm>
            <a:off x="0" y="0"/>
            <a:ext cx="9144000" cy="705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Сделайте выводы:</a:t>
            </a:r>
          </a:p>
        </p:txBody>
      </p:sp>
      <p:pic>
        <p:nvPicPr>
          <p:cNvPr id="17411" name="Picture 4" descr="бездна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lum bright="-12000" contrast="24000"/>
          </a:blip>
          <a:srcRect/>
          <a:stretch>
            <a:fillRect/>
          </a:stretch>
        </p:blipFill>
        <p:spPr>
          <a:xfrm>
            <a:off x="2843213" y="4292600"/>
            <a:ext cx="3529012" cy="2232025"/>
          </a:xfrm>
          <a:noFill/>
          <a:ln w="76200">
            <a:solidFill>
              <a:schemeClr val="hlink"/>
            </a:solidFill>
          </a:ln>
        </p:spPr>
      </p:pic>
      <p:pic>
        <p:nvPicPr>
          <p:cNvPr id="17412" name="Picture 5" descr="Рисунок10"/>
          <p:cNvPicPr>
            <a:picLocks noChangeAspect="1" noChangeArrowheads="1"/>
          </p:cNvPicPr>
          <p:nvPr/>
        </p:nvPicPr>
        <p:blipFill>
          <a:blip r:embed="rId3" cstate="print">
            <a:lum bright="-12000" contrast="24000"/>
          </a:blip>
          <a:srcRect/>
          <a:stretch>
            <a:fillRect/>
          </a:stretch>
        </p:blipFill>
        <p:spPr bwMode="auto">
          <a:xfrm>
            <a:off x="3059113" y="2276475"/>
            <a:ext cx="3098800" cy="1584325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  <p:pic>
        <p:nvPicPr>
          <p:cNvPr id="17413" name="Picture 6" descr="Арест пропагандитса 2"/>
          <p:cNvPicPr>
            <a:picLocks noChangeAspect="1" noChangeArrowheads="1"/>
          </p:cNvPicPr>
          <p:nvPr/>
        </p:nvPicPr>
        <p:blipFill>
          <a:blip r:embed="rId4" cstate="print"/>
          <a:srcRect r="5411" b="-1791"/>
          <a:stretch>
            <a:fillRect/>
          </a:stretch>
        </p:blipFill>
        <p:spPr bwMode="auto">
          <a:xfrm>
            <a:off x="468313" y="2276475"/>
            <a:ext cx="2052637" cy="1582738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  <p:pic>
        <p:nvPicPr>
          <p:cNvPr id="17414" name="Picture 7" descr="Рисунок6"/>
          <p:cNvPicPr>
            <a:picLocks noChangeAspect="1" noChangeArrowheads="1"/>
          </p:cNvPicPr>
          <p:nvPr/>
        </p:nvPicPr>
        <p:blipFill>
          <a:blip r:embed="rId5" cstate="print">
            <a:lum contrast="24000"/>
          </a:blip>
          <a:srcRect/>
          <a:stretch>
            <a:fillRect/>
          </a:stretch>
        </p:blipFill>
        <p:spPr bwMode="auto">
          <a:xfrm>
            <a:off x="468313" y="4221163"/>
            <a:ext cx="1830387" cy="2303462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  <p:pic>
        <p:nvPicPr>
          <p:cNvPr id="17415" name="Picture 8" descr="Рисунок4"/>
          <p:cNvPicPr>
            <a:picLocks noChangeAspect="1" noChangeArrowheads="1"/>
          </p:cNvPicPr>
          <p:nvPr/>
        </p:nvPicPr>
        <p:blipFill>
          <a:blip r:embed="rId6" cstate="print">
            <a:lum contrast="18000"/>
          </a:blip>
          <a:srcRect/>
          <a:stretch>
            <a:fillRect/>
          </a:stretch>
        </p:blipFill>
        <p:spPr bwMode="auto">
          <a:xfrm>
            <a:off x="6804025" y="2276475"/>
            <a:ext cx="1706563" cy="1728788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  <p:pic>
        <p:nvPicPr>
          <p:cNvPr id="17416" name="Picture 9" descr="Рисунок3"/>
          <p:cNvPicPr>
            <a:picLocks noChangeAspect="1" noChangeArrowheads="1"/>
          </p:cNvPicPr>
          <p:nvPr/>
        </p:nvPicPr>
        <p:blipFill>
          <a:blip r:embed="rId7" cstate="print">
            <a:lum bright="-6000" contrast="24000"/>
          </a:blip>
          <a:srcRect/>
          <a:stretch>
            <a:fillRect/>
          </a:stretch>
        </p:blipFill>
        <p:spPr bwMode="auto">
          <a:xfrm>
            <a:off x="6804025" y="4221163"/>
            <a:ext cx="1616075" cy="2309812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  <p:pic>
        <p:nvPicPr>
          <p:cNvPr id="17417" name="Picture 10" descr="ag00317_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850" y="115888"/>
            <a:ext cx="11207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Работа с учебником: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u="sng" smtClean="0">
                <a:solidFill>
                  <a:schemeClr val="tx2"/>
                </a:solidFill>
              </a:rPr>
              <a:t>Страница 175, абзац 2</a:t>
            </a:r>
            <a:endParaRPr lang="ru-RU" sz="4400" u="sng" smtClean="0">
              <a:solidFill>
                <a:schemeClr val="tx2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sz="5400" i="1" smtClean="0">
                <a:solidFill>
                  <a:schemeClr val="tx2"/>
                </a:solidFill>
              </a:rPr>
              <a:t>Назовите причины усиления революционного движения.</a:t>
            </a:r>
          </a:p>
        </p:txBody>
      </p:sp>
      <p:pic>
        <p:nvPicPr>
          <p:cNvPr id="5124" name="Picture 4" descr="ag00317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15888"/>
            <a:ext cx="11207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609600"/>
            <a:ext cx="662305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Причины революционного движения: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tx2"/>
                </a:solidFill>
              </a:rPr>
              <a:t>Сохранение помещичьего землевладения;</a:t>
            </a:r>
          </a:p>
          <a:p>
            <a:pPr eaLnBrk="1" hangingPunct="1"/>
            <a:r>
              <a:rPr lang="ru-RU" smtClean="0">
                <a:solidFill>
                  <a:schemeClr val="tx2"/>
                </a:solidFill>
              </a:rPr>
              <a:t>Временнообязанное состояние крестьян;</a:t>
            </a:r>
          </a:p>
          <a:p>
            <a:pPr eaLnBrk="1" hangingPunct="1"/>
            <a:r>
              <a:rPr lang="ru-RU" smtClean="0">
                <a:solidFill>
                  <a:schemeClr val="tx2"/>
                </a:solidFill>
              </a:rPr>
              <a:t>Медлительность властей в проведении реформы;</a:t>
            </a:r>
          </a:p>
          <a:p>
            <a:pPr eaLnBrk="1" hangingPunct="1"/>
            <a:r>
              <a:rPr lang="ru-RU" smtClean="0">
                <a:solidFill>
                  <a:schemeClr val="tx2"/>
                </a:solidFill>
              </a:rPr>
              <a:t>Мнение о враждебном отношении крестьян к реформе.</a:t>
            </a:r>
          </a:p>
          <a:p>
            <a:pPr eaLnBrk="1" hangingPunct="1"/>
            <a:endParaRPr lang="ru-RU" smtClean="0">
              <a:solidFill>
                <a:schemeClr val="tx2"/>
              </a:solidFill>
            </a:endParaRPr>
          </a:p>
        </p:txBody>
      </p:sp>
      <p:pic>
        <p:nvPicPr>
          <p:cNvPr id="6148" name="Picture 4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18732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Крестьянское волнение в селе Бездна</a:t>
            </a:r>
          </a:p>
        </p:txBody>
      </p:sp>
      <p:pic>
        <p:nvPicPr>
          <p:cNvPr id="7171" name="Picture 4" descr="бездна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lum bright="-12000" contrast="24000"/>
          </a:blip>
          <a:srcRect/>
          <a:stretch>
            <a:fillRect/>
          </a:stretch>
        </p:blipFill>
        <p:spPr>
          <a:xfrm>
            <a:off x="468313" y="1989138"/>
            <a:ext cx="8135937" cy="4554537"/>
          </a:xfrm>
          <a:noFill/>
          <a:ln w="76200">
            <a:solidFill>
              <a:schemeClr val="hlink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Чернышевский Н.Г.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algn="ctr"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>
                <a:solidFill>
                  <a:schemeClr val="tx2"/>
                </a:solidFill>
              </a:rPr>
              <a:t>Прочитайте страницу 175, пункт «Поиски ориентиров» и ответьте на вопросы: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b="1" smtClean="0">
                <a:solidFill>
                  <a:schemeClr val="tx2"/>
                </a:solidFill>
              </a:rPr>
              <a:t>Кем был Чернышевский?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b="1" smtClean="0">
                <a:solidFill>
                  <a:schemeClr val="tx2"/>
                </a:solidFill>
              </a:rPr>
              <a:t>Каковы были его взгляды?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b="1" smtClean="0">
                <a:solidFill>
                  <a:schemeClr val="tx2"/>
                </a:solidFill>
              </a:rPr>
              <a:t>Чем стал роман «Что делать?» для революционеров?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ru-RU" sz="2400" smtClean="0">
              <a:solidFill>
                <a:schemeClr val="tx2"/>
              </a:solidFill>
            </a:endParaRPr>
          </a:p>
        </p:txBody>
      </p:sp>
      <p:pic>
        <p:nvPicPr>
          <p:cNvPr id="8196" name="Picture 6" descr="Рисунок8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>
          <a:xfrm>
            <a:off x="382588" y="2060575"/>
            <a:ext cx="4016375" cy="4392613"/>
          </a:xfrm>
          <a:noFill/>
          <a:ln w="76200">
            <a:solidFill>
              <a:schemeClr val="hlink"/>
            </a:solidFill>
          </a:ln>
        </p:spPr>
      </p:pic>
      <p:pic>
        <p:nvPicPr>
          <p:cNvPr id="8197" name="Picture 7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15888"/>
            <a:ext cx="11207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Гражданская казнь Чернышевского</a:t>
            </a:r>
          </a:p>
        </p:txBody>
      </p:sp>
      <p:pic>
        <p:nvPicPr>
          <p:cNvPr id="9219" name="Picture 4" descr="Рисунок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lum contrast="18000"/>
          </a:blip>
          <a:srcRect/>
          <a:stretch>
            <a:fillRect/>
          </a:stretch>
        </p:blipFill>
        <p:spPr>
          <a:xfrm>
            <a:off x="2514600" y="1916113"/>
            <a:ext cx="3932238" cy="4752975"/>
          </a:xfrm>
          <a:noFill/>
          <a:ln w="76200">
            <a:solidFill>
              <a:schemeClr val="hlink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Словарь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z="4400" smtClean="0">
                <a:solidFill>
                  <a:schemeClr val="tx2"/>
                </a:solidFill>
              </a:rPr>
              <a:t>Народничество – политическое течение русской радикальной интеллигенции, стремившейся организовать крестьянство на революцию.</a:t>
            </a:r>
          </a:p>
        </p:txBody>
      </p:sp>
      <p:pic>
        <p:nvPicPr>
          <p:cNvPr id="10244" name="Picture 4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18732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Словарь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z="5400" smtClean="0">
                <a:solidFill>
                  <a:schemeClr val="tx2"/>
                </a:solidFill>
              </a:rPr>
              <a:t>Разночинцы – межсословная группа, состоявшая из выходцев из различных сословий.</a:t>
            </a:r>
          </a:p>
        </p:txBody>
      </p:sp>
      <p:pic>
        <p:nvPicPr>
          <p:cNvPr id="11268" name="Picture 4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18732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Пропагандист в деревне</a:t>
            </a:r>
          </a:p>
        </p:txBody>
      </p:sp>
      <p:pic>
        <p:nvPicPr>
          <p:cNvPr id="12291" name="Picture 4" descr="Рисунок1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lum bright="-12000" contrast="24000"/>
          </a:blip>
          <a:srcRect/>
          <a:stretch>
            <a:fillRect/>
          </a:stretch>
        </p:blipFill>
        <p:spPr>
          <a:xfrm>
            <a:off x="323850" y="2170113"/>
            <a:ext cx="8640763" cy="4151312"/>
          </a:xfrm>
          <a:noFill/>
          <a:ln w="76200">
            <a:solidFill>
              <a:schemeClr val="hlink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mpany Meeting">
  <a:themeElements>
    <a:clrScheme name="Company Meeting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Company Meet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ny Meeting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</Template>
  <TotalTime>83</TotalTime>
  <Words>222</Words>
  <Application>Microsoft Office PowerPoint</Application>
  <PresentationFormat>Экран (4:3)</PresentationFormat>
  <Paragraphs>46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Calibri</vt:lpstr>
      <vt:lpstr>Wingdings</vt:lpstr>
      <vt:lpstr>Company Meeting</vt:lpstr>
      <vt:lpstr>Зарождение революционного народничества и его идеи</vt:lpstr>
      <vt:lpstr>Работа с учебником:</vt:lpstr>
      <vt:lpstr>Причины революционного движения:</vt:lpstr>
      <vt:lpstr>Крестьянское волнение в селе Бездна</vt:lpstr>
      <vt:lpstr>Чернышевский Н.Г.</vt:lpstr>
      <vt:lpstr>Гражданская казнь Чернышевского</vt:lpstr>
      <vt:lpstr>Словарь</vt:lpstr>
      <vt:lpstr>Словарь</vt:lpstr>
      <vt:lpstr>Пропагандист в деревне</vt:lpstr>
      <vt:lpstr>Идеологи народничества</vt:lpstr>
      <vt:lpstr>Бакунин М.А.</vt:lpstr>
      <vt:lpstr>Лавров П.Л.</vt:lpstr>
      <vt:lpstr>Ткачев П.Н.</vt:lpstr>
      <vt:lpstr>Презентация PowerPoint</vt:lpstr>
      <vt:lpstr>Сделайте выводы: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Зарождение революционного народничества и его идеи</dc:title>
  <dc:creator>***</dc:creator>
  <cp:lastModifiedBy>Admin</cp:lastModifiedBy>
  <cp:revision>34</cp:revision>
  <dcterms:created xsi:type="dcterms:W3CDTF">2008-04-05T14:00:22Z</dcterms:created>
  <dcterms:modified xsi:type="dcterms:W3CDTF">2013-01-27T22:28:32Z</dcterms:modified>
</cp:coreProperties>
</file>